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3.xml" ContentType="application/vnd.openxmlformats-officedocument.theme+xml"/>
  <Override PartName="/ppt/slideLayouts/slideLayout38.xml" ContentType="application/vnd.openxmlformats-officedocument.presentationml.slideLayout+xml"/>
  <Override PartName="/ppt/theme/theme4.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5.xml" ContentType="application/vnd.openxmlformats-officedocument.theme+xml"/>
  <Override PartName="/ppt/theme/themeOverride1.xml" ContentType="application/vnd.openxmlformats-officedocument.themeOverride+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6.xml" ContentType="application/vnd.openxmlformats-officedocument.theme+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theme/theme7.xml" ContentType="application/vnd.openxmlformats-officedocument.theme+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theme/theme8.xml" ContentType="application/vnd.openxmlformats-officedocument.theme+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theme/theme9.xml" ContentType="application/vnd.openxmlformats-officedocument.theme+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theme/theme10.xml" ContentType="application/vnd.openxmlformats-officedocument.theme+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theme/theme11.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1.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3" r:id="rId4"/>
    <p:sldMasterId id="2147483718" r:id="rId5"/>
    <p:sldMasterId id="2147483728" r:id="rId6"/>
    <p:sldMasterId id="2147483748" r:id="rId7"/>
    <p:sldMasterId id="2147483750" r:id="rId8"/>
    <p:sldMasterId id="2147483764" r:id="rId9"/>
    <p:sldMasterId id="2147483784" r:id="rId10"/>
    <p:sldMasterId id="2147483807" r:id="rId11"/>
    <p:sldMasterId id="2147483830" r:id="rId12"/>
    <p:sldMasterId id="2147483850" r:id="rId13"/>
    <p:sldMasterId id="2147483870" r:id="rId14"/>
  </p:sldMasterIdLst>
  <p:notesMasterIdLst>
    <p:notesMasterId r:id="rId42"/>
  </p:notesMasterIdLst>
  <p:handoutMasterIdLst>
    <p:handoutMasterId r:id="rId43"/>
  </p:handoutMasterIdLst>
  <p:sldIdLst>
    <p:sldId id="360" r:id="rId15"/>
    <p:sldId id="361" r:id="rId16"/>
    <p:sldId id="362" r:id="rId17"/>
    <p:sldId id="363" r:id="rId18"/>
    <p:sldId id="339" r:id="rId19"/>
    <p:sldId id="358" r:id="rId20"/>
    <p:sldId id="364" r:id="rId21"/>
    <p:sldId id="355" r:id="rId22"/>
    <p:sldId id="356" r:id="rId23"/>
    <p:sldId id="377" r:id="rId24"/>
    <p:sldId id="354" r:id="rId25"/>
    <p:sldId id="366" r:id="rId26"/>
    <p:sldId id="345" r:id="rId27"/>
    <p:sldId id="340" r:id="rId28"/>
    <p:sldId id="378" r:id="rId29"/>
    <p:sldId id="379" r:id="rId30"/>
    <p:sldId id="380" r:id="rId31"/>
    <p:sldId id="369" r:id="rId32"/>
    <p:sldId id="370" r:id="rId33"/>
    <p:sldId id="371" r:id="rId34"/>
    <p:sldId id="372" r:id="rId35"/>
    <p:sldId id="373" r:id="rId36"/>
    <p:sldId id="374" r:id="rId37"/>
    <p:sldId id="375" r:id="rId38"/>
    <p:sldId id="376" r:id="rId39"/>
    <p:sldId id="368" r:id="rId40"/>
    <p:sldId id="357" r:id="rId41"/>
  </p:sldIdLst>
  <p:sldSz cx="12188825" cy="6858000"/>
  <p:notesSz cx="6858000" cy="91440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57652CA4-9E26-41FF-B6B3-E65221ACB098}">
          <p14:sldIdLst>
            <p14:sldId id="360"/>
            <p14:sldId id="361"/>
          </p14:sldIdLst>
        </p14:section>
        <p14:section name="Motivations and Scenarios" id="{0D474252-4E5A-405C-992D-F85D1F341CD7}">
          <p14:sldIdLst>
            <p14:sldId id="362"/>
            <p14:sldId id="363"/>
            <p14:sldId id="339"/>
            <p14:sldId id="358"/>
          </p14:sldIdLst>
        </p14:section>
        <p14:section name="Migration Approaches" id="{5C928E46-7EA1-4B92-855D-7D0A00DD13DA}">
          <p14:sldIdLst>
            <p14:sldId id="364"/>
            <p14:sldId id="355"/>
            <p14:sldId id="356"/>
            <p14:sldId id="377"/>
            <p14:sldId id="354"/>
          </p14:sldIdLst>
        </p14:section>
        <p14:section name="SharePoint Farm Architectures" id="{C938A6A7-DDFA-4A01-B535-F6C75B23B606}">
          <p14:sldIdLst>
            <p14:sldId id="366"/>
            <p14:sldId id="345"/>
            <p14:sldId id="340"/>
            <p14:sldId id="378"/>
            <p14:sldId id="379"/>
            <p14:sldId id="380"/>
          </p14:sldIdLst>
        </p14:section>
        <p14:section name="Automation" id="{B70D1418-5018-49C6-8079-CC3F09C092BB}">
          <p14:sldIdLst>
            <p14:sldId id="369"/>
            <p14:sldId id="370"/>
            <p14:sldId id="371"/>
            <p14:sldId id="372"/>
            <p14:sldId id="373"/>
            <p14:sldId id="374"/>
            <p14:sldId id="375"/>
            <p14:sldId id="376"/>
          </p14:sldIdLst>
        </p14:section>
        <p14:section name="Closing" id="{3FD8FD23-CADC-48AD-9FF7-9DFEBEF066CB}">
          <p14:sldIdLst>
            <p14:sldId id="368"/>
            <p14:sldId id="357"/>
          </p14:sldIdLst>
        </p14:section>
      </p14:sectionLst>
    </p:ext>
    <p:ext uri="{EFAFB233-063F-42B5-8137-9DF3F51BA10A}">
      <p15:sldGuideLst xmlns:p15="http://schemas.microsoft.com/office/powerpoint/2012/main">
        <p15:guide id="1" orient="horz" pos="144">
          <p15:clr>
            <a:srgbClr val="A4A3A4"/>
          </p15:clr>
        </p15:guide>
        <p15:guide id="2" orient="horz" pos="1200">
          <p15:clr>
            <a:srgbClr val="A4A3A4"/>
          </p15:clr>
        </p15:guide>
        <p15:guide id="3" orient="horz" pos="2736">
          <p15:clr>
            <a:srgbClr val="A4A3A4"/>
          </p15:clr>
        </p15:guide>
        <p15:guide id="4" orient="horz" pos="4176">
          <p15:clr>
            <a:srgbClr val="A4A3A4"/>
          </p15:clr>
        </p15:guide>
        <p15:guide id="5" orient="horz" pos="1488">
          <p15:clr>
            <a:srgbClr val="A4A3A4"/>
          </p15:clr>
        </p15:guide>
        <p15:guide id="6" orient="horz" pos="912">
          <p15:clr>
            <a:srgbClr val="A4A3A4"/>
          </p15:clr>
        </p15:guide>
        <p15:guide id="7" pos="3839">
          <p15:clr>
            <a:srgbClr val="A4A3A4"/>
          </p15:clr>
        </p15:guide>
        <p15:guide id="8" pos="327">
          <p15:clr>
            <a:srgbClr val="A4A3A4"/>
          </p15:clr>
        </p15:guide>
        <p15:guide id="9" pos="1190">
          <p15:clr>
            <a:srgbClr val="A4A3A4"/>
          </p15:clr>
        </p15:guide>
        <p15:guide id="10" pos="7350">
          <p15:clr>
            <a:srgbClr val="A4A3A4"/>
          </p15:clr>
        </p15:guide>
        <p15:guide id="11" pos="7063">
          <p15:clr>
            <a:srgbClr val="A4A3A4"/>
          </p15:clr>
        </p15:guide>
        <p15:guide id="12" pos="61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ah LaNasa" initials="ML [2]" lastIdx="1" clrIdx="0">
    <p:extLst>
      <p:ext uri="{19B8F6BF-5375-455C-9EA6-DF929625EA0E}">
        <p15:presenceInfo xmlns:p15="http://schemas.microsoft.com/office/powerpoint/2012/main" userId="2ce0773f97f1453d"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9D9D9"/>
    <a:srgbClr val="FFFFFF"/>
    <a:srgbClr val="000000"/>
    <a:srgbClr val="429A16"/>
    <a:srgbClr val="F8F57B"/>
    <a:srgbClr val="59D01E"/>
    <a:srgbClr val="ACE58F"/>
    <a:srgbClr val="292929"/>
    <a:srgbClr val="333333"/>
    <a:srgbClr val="F6AE1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066" autoAdjust="0"/>
    <p:restoredTop sz="74031" autoAdjust="0"/>
  </p:normalViewPr>
  <p:slideViewPr>
    <p:cSldViewPr>
      <p:cViewPr varScale="1">
        <p:scale>
          <a:sx n="68" d="100"/>
          <a:sy n="68" d="100"/>
        </p:scale>
        <p:origin x="1512" y="66"/>
      </p:cViewPr>
      <p:guideLst>
        <p:guide orient="horz" pos="144"/>
        <p:guide orient="horz" pos="1200"/>
        <p:guide orient="horz" pos="2736"/>
        <p:guide orient="horz" pos="4176"/>
        <p:guide orient="horz" pos="1488"/>
        <p:guide orient="horz" pos="912"/>
        <p:guide pos="3839"/>
        <p:guide pos="327"/>
        <p:guide pos="1190"/>
        <p:guide pos="7350"/>
        <p:guide pos="7063"/>
        <p:guide pos="611"/>
      </p:guideLst>
    </p:cSldViewPr>
  </p:slideViewPr>
  <p:notesTextViewPr>
    <p:cViewPr>
      <p:scale>
        <a:sx n="100" d="100"/>
        <a:sy n="100" d="100"/>
      </p:scale>
      <p:origin x="0" y="0"/>
    </p:cViewPr>
  </p:notesTextViewPr>
  <p:sorterViewPr>
    <p:cViewPr>
      <p:scale>
        <a:sx n="66" d="100"/>
        <a:sy n="66" d="100"/>
      </p:scale>
      <p:origin x="0" y="-1032"/>
    </p:cViewPr>
  </p:sorterViewPr>
  <p:notesViewPr>
    <p:cSldViewPr showGuides="1">
      <p:cViewPr varScale="1">
        <p:scale>
          <a:sx n="81" d="100"/>
          <a:sy n="81" d="100"/>
        </p:scale>
        <p:origin x="-3156" y="-7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Master" Target="slideMasters/slideMaster10.xml"/><Relationship Id="rId18" Type="http://schemas.openxmlformats.org/officeDocument/2006/relationships/slide" Target="slides/slide4.xml"/><Relationship Id="rId26" Type="http://schemas.openxmlformats.org/officeDocument/2006/relationships/slide" Target="slides/slide12.xml"/><Relationship Id="rId39" Type="http://schemas.openxmlformats.org/officeDocument/2006/relationships/slide" Target="slides/slide25.xml"/><Relationship Id="rId3" Type="http://schemas.openxmlformats.org/officeDocument/2006/relationships/customXml" Target="../customXml/item3.xml"/><Relationship Id="rId21" Type="http://schemas.openxmlformats.org/officeDocument/2006/relationships/slide" Target="slides/slide7.xml"/><Relationship Id="rId34" Type="http://schemas.openxmlformats.org/officeDocument/2006/relationships/slide" Target="slides/slide20.xml"/><Relationship Id="rId42" Type="http://schemas.openxmlformats.org/officeDocument/2006/relationships/notesMaster" Target="notesMasters/notesMaster1.xml"/><Relationship Id="rId47" Type="http://schemas.openxmlformats.org/officeDocument/2006/relationships/theme" Target="theme/theme1.xml"/><Relationship Id="rId7" Type="http://schemas.openxmlformats.org/officeDocument/2006/relationships/slideMaster" Target="slideMasters/slideMaster4.xml"/><Relationship Id="rId12" Type="http://schemas.openxmlformats.org/officeDocument/2006/relationships/slideMaster" Target="slideMasters/slideMaster9.xml"/><Relationship Id="rId17" Type="http://schemas.openxmlformats.org/officeDocument/2006/relationships/slide" Target="slides/slide3.xml"/><Relationship Id="rId25" Type="http://schemas.openxmlformats.org/officeDocument/2006/relationships/slide" Target="slides/slide11.xml"/><Relationship Id="rId33" Type="http://schemas.openxmlformats.org/officeDocument/2006/relationships/slide" Target="slides/slide19.xml"/><Relationship Id="rId38" Type="http://schemas.openxmlformats.org/officeDocument/2006/relationships/slide" Target="slides/slide24.xml"/><Relationship Id="rId46"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2.xml"/><Relationship Id="rId20" Type="http://schemas.openxmlformats.org/officeDocument/2006/relationships/slide" Target="slides/slide6.xml"/><Relationship Id="rId29" Type="http://schemas.openxmlformats.org/officeDocument/2006/relationships/slide" Target="slides/slide15.xml"/><Relationship Id="rId41" Type="http://schemas.openxmlformats.org/officeDocument/2006/relationships/slide" Target="slides/slide27.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10.xml"/><Relationship Id="rId32" Type="http://schemas.openxmlformats.org/officeDocument/2006/relationships/slide" Target="slides/slide18.xml"/><Relationship Id="rId37" Type="http://schemas.openxmlformats.org/officeDocument/2006/relationships/slide" Target="slides/slide23.xml"/><Relationship Id="rId40" Type="http://schemas.openxmlformats.org/officeDocument/2006/relationships/slide" Target="slides/slide26.xml"/><Relationship Id="rId45"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1.xml"/><Relationship Id="rId23" Type="http://schemas.openxmlformats.org/officeDocument/2006/relationships/slide" Target="slides/slide9.xml"/><Relationship Id="rId28" Type="http://schemas.openxmlformats.org/officeDocument/2006/relationships/slide" Target="slides/slide14.xml"/><Relationship Id="rId36" Type="http://schemas.openxmlformats.org/officeDocument/2006/relationships/slide" Target="slides/slide22.xml"/><Relationship Id="rId10" Type="http://schemas.openxmlformats.org/officeDocument/2006/relationships/slideMaster" Target="slideMasters/slideMaster7.xml"/><Relationship Id="rId19" Type="http://schemas.openxmlformats.org/officeDocument/2006/relationships/slide" Target="slides/slide5.xml"/><Relationship Id="rId31" Type="http://schemas.openxmlformats.org/officeDocument/2006/relationships/slide" Target="slides/slide17.xml"/><Relationship Id="rId44"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 Target="slides/slide8.xml"/><Relationship Id="rId27" Type="http://schemas.openxmlformats.org/officeDocument/2006/relationships/slide" Target="slides/slide13.xml"/><Relationship Id="rId30" Type="http://schemas.openxmlformats.org/officeDocument/2006/relationships/slide" Target="slides/slide16.xml"/><Relationship Id="rId35" Type="http://schemas.openxmlformats.org/officeDocument/2006/relationships/slide" Target="slides/slide21.xml"/><Relationship Id="rId43" Type="http://schemas.openxmlformats.org/officeDocument/2006/relationships/handoutMaster" Target="handoutMasters/handoutMaster1.xml"/><Relationship Id="rId48"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err="1" smtClean="0">
                <a:solidFill>
                  <a:schemeClr val="tx1">
                    <a:alpha val="99000"/>
                  </a:schemeClr>
                </a:solidFill>
                <a:latin typeface="Segoe UI" pitchFamily="34" charset="0"/>
              </a:rPr>
              <a:t>TechEd</a:t>
            </a:r>
            <a:r>
              <a:rPr lang="en-US" dirty="0" smtClean="0">
                <a:solidFill>
                  <a:schemeClr val="tx1">
                    <a:alpha val="99000"/>
                  </a:schemeClr>
                </a:solidFill>
                <a:latin typeface="Segoe UI" pitchFamily="34" charset="0"/>
              </a:rPr>
              <a:t> 2012</a:t>
            </a:r>
            <a:endParaRPr lang="en-US" dirty="0">
              <a:solidFill>
                <a:schemeClr val="tx1">
                  <a:alpha val="99000"/>
                </a:schemeClr>
              </a:solidFill>
              <a:latin typeface="Segoe UI"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C3F5198-D814-4F07-A84F-942E63C84983}" type="datetimeFigureOut">
              <a:rPr lang="en-US" smtClean="0">
                <a:solidFill>
                  <a:schemeClr val="tx1">
                    <a:alpha val="99000"/>
                  </a:schemeClr>
                </a:solidFill>
                <a:latin typeface="Segoe UI" pitchFamily="34" charset="0"/>
              </a:rPr>
              <a:pPr/>
              <a:t>2/18/2013</a:t>
            </a:fld>
            <a:endParaRPr lang="en-US" dirty="0">
              <a:solidFill>
                <a:schemeClr val="tx1">
                  <a:alpha val="99000"/>
                </a:schemeClr>
              </a:solidFill>
              <a:latin typeface="Segoe UI"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r>
              <a:rPr lang="en-US" sz="500" dirty="0" smtClean="0">
                <a:solidFill>
                  <a:schemeClr val="tx1">
                    <a:alpha val="99000"/>
                  </a:schemeClr>
                </a:solidFill>
                <a:latin typeface="Segoe UI" pitchFamily="34" charset="0"/>
              </a:rPr>
              <a:t>© 2012 Microsoft Corporation. All rights reserved. Microsoft, Windows, Windows Vista and other product names are or may be registered trademarks and/or trademarks in the U.S. and/or other countries.</a:t>
            </a:r>
          </a:p>
          <a:p>
            <a:r>
              <a:rPr lang="en-US" sz="500" dirty="0" smtClean="0">
                <a:solidFill>
                  <a:schemeClr val="tx1">
                    <a:alpha val="99000"/>
                  </a:schemeClr>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smtClean="0">
                <a:solidFill>
                  <a:schemeClr val="tx1">
                    <a:alpha val="99000"/>
                  </a:schemeClr>
                </a:solidFill>
                <a:latin typeface="Segoe UI" pitchFamily="34" charset="0"/>
              </a:rPr>
            </a:br>
            <a:r>
              <a:rPr lang="en-US" sz="500" dirty="0" smtClean="0">
                <a:solidFill>
                  <a:schemeClr val="tx1">
                    <a:alpha val="99000"/>
                  </a:schemeClr>
                </a:solidFill>
                <a:latin typeface="Segoe UI" pitchFamily="34" charset="0"/>
              </a:rPr>
              <a:t>MICROSOFT MAKES NO WARRANTIES, EXPRESS, IMPLIED OR STATUTORY, AS TO THE INFORMATION IN THIS PRESENTATION.</a:t>
            </a: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solidFill>
                  <a:schemeClr val="tx1">
                    <a:alpha val="99000"/>
                  </a:schemeClr>
                </a:solidFill>
                <a:latin typeface="Segoe UI" pitchFamily="34" charset="0"/>
              </a:rPr>
              <a:pPr/>
              <a:t>‹#›</a:t>
            </a:fld>
            <a:endParaRPr lang="en-US" dirty="0">
              <a:solidFill>
                <a:schemeClr val="tx1">
                  <a:alpha val="99000"/>
                </a:schemeClr>
              </a:solidFill>
              <a:latin typeface="Segoe UI" pitchFamily="34" charset="0"/>
            </a:endParaRPr>
          </a:p>
        </p:txBody>
      </p:sp>
    </p:spTree>
    <p:extLst>
      <p:ext uri="{BB962C8B-B14F-4D97-AF65-F5344CB8AC3E}">
        <p14:creationId xmlns:p14="http://schemas.microsoft.com/office/powerpoint/2010/main" val="120796643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solidFill>
                  <a:schemeClr val="tx1">
                    <a:alpha val="99000"/>
                  </a:schemeClr>
                </a:solidFill>
                <a:latin typeface="Segoe UI" pitchFamily="34" charset="0"/>
              </a:defRPr>
            </a:lvl1pPr>
          </a:lstStyle>
          <a:p>
            <a:r>
              <a:rPr lang="en-US" smtClean="0"/>
              <a:t>TechEd 2012</a:t>
            </a:r>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solidFill>
                  <a:schemeClr val="tx1">
                    <a:alpha val="99000"/>
                  </a:schemeClr>
                </a:solidFill>
                <a:latin typeface="Segoe UI" pitchFamily="34" charset="0"/>
              </a:defRPr>
            </a:lvl1pPr>
          </a:lstStyle>
          <a:p>
            <a:fld id="{7C3FBCD4-166E-446F-AF18-7D4A0CF9AEF6}" type="datetimeFigureOut">
              <a:rPr lang="en-US" smtClean="0"/>
              <a:pPr/>
              <a:t>2/18/2013</a:t>
            </a:fld>
            <a:endParaRPr lang="en-US" dirty="0"/>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685213"/>
            <a:ext cx="6172200" cy="457200"/>
          </a:xfrm>
          <a:prstGeom prst="rect">
            <a:avLst/>
          </a:prstGeom>
        </p:spPr>
        <p:txBody>
          <a:bodyPr vert="horz" lIns="91440" tIns="45720" rIns="91440" bIns="45720" rtlCol="0" anchor="b"/>
          <a:lstStyle>
            <a:lvl1pPr algn="l">
              <a:defRPr sz="500">
                <a:solidFill>
                  <a:schemeClr val="tx1">
                    <a:alpha val="99000"/>
                  </a:schemeClr>
                </a:solidFill>
                <a:latin typeface="Segoe" pitchFamily="34" charset="0"/>
              </a:defRPr>
            </a:lvl1pPr>
          </a:lstStyle>
          <a:p>
            <a:r>
              <a:rPr lang="en-US" dirty="0" smtClean="0">
                <a:latin typeface="Segoe UI" pitchFamily="34" charset="0"/>
              </a:rPr>
              <a:t>© 2012 Microsoft Corporation. All rights reserved. Microsoft, Windows, Windows Vista and other product names are or may be registered trademarks and/or trademarks in the U.S. and/or other countries.</a:t>
            </a:r>
          </a:p>
          <a:p>
            <a:r>
              <a:rPr lang="en-US" dirty="0" smtClean="0">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smtClean="0">
                <a:latin typeface="Segoe UI" pitchFamily="34" charset="0"/>
              </a:rPr>
            </a:br>
            <a:r>
              <a:rPr lang="en-US" dirty="0" smtClean="0">
                <a:latin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solidFill>
                  <a:schemeClr val="tx1">
                    <a:alpha val="99000"/>
                  </a:schemeClr>
                </a:solidFill>
                <a:latin typeface="Segoe UI" pitchFamily="34" charset="0"/>
              </a:defRPr>
            </a:lvl1pPr>
          </a:lstStyle>
          <a:p>
            <a:fld id="{8B263312-38AA-4E1E-B2B5-0F8F122B24FE}" type="slidenum">
              <a:rPr lang="en-US" smtClean="0"/>
              <a:pPr/>
              <a:t>‹#›</a:t>
            </a:fld>
            <a:endParaRPr lang="en-US" dirty="0"/>
          </a:p>
        </p:txBody>
      </p:sp>
    </p:spTree>
    <p:extLst>
      <p:ext uri="{BB962C8B-B14F-4D97-AF65-F5344CB8AC3E}">
        <p14:creationId xmlns:p14="http://schemas.microsoft.com/office/powerpoint/2010/main" val="2252895765"/>
      </p:ext>
    </p:extLst>
  </p:cSld>
  <p:clrMap bg1="lt1" tx1="dk1" bg2="lt2" tx2="dk2" accent1="accent1" accent2="accent2" accent3="accent3" accent4="accent4" accent5="accent5" accent6="accent6" hlink="hlink" folHlink="folHlink"/>
  <p:notesStyle>
    <a:lvl1pPr marL="0" algn="l" defTabSz="914363" rtl="0" eaLnBrk="1" latinLnBrk="0" hangingPunct="1">
      <a:lnSpc>
        <a:spcPct val="90000"/>
      </a:lnSpc>
      <a:spcAft>
        <a:spcPts val="333"/>
      </a:spcAft>
      <a:defRPr sz="900" kern="1200">
        <a:solidFill>
          <a:schemeClr val="tx1">
            <a:alpha val="99000"/>
          </a:schemeClr>
        </a:solidFill>
        <a:latin typeface="Segoe UI"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alpha val="99000"/>
          </a:schemeClr>
        </a:solidFill>
        <a:latin typeface="Segoe UI"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alpha val="99000"/>
          </a:schemeClr>
        </a:solidFill>
        <a:latin typeface="Segoe UI"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alpha val="99000"/>
          </a:schemeClr>
        </a:solidFill>
        <a:latin typeface="Segoe UI"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alpha val="99000"/>
          </a:schemeClr>
        </a:solidFill>
        <a:latin typeface="Segoe UI"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2</a:t>
            </a:fld>
            <a:endParaRPr lang="en-US" dirty="0">
              <a:solidFill>
                <a:prstClr val="black"/>
              </a:solidFill>
            </a:endParaRPr>
          </a:p>
        </p:txBody>
      </p:sp>
    </p:spTree>
    <p:extLst>
      <p:ext uri="{BB962C8B-B14F-4D97-AF65-F5344CB8AC3E}">
        <p14:creationId xmlns:p14="http://schemas.microsoft.com/office/powerpoint/2010/main" val="24290116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10"/>
          </p:nvPr>
        </p:nvSpPr>
        <p:spPr/>
        <p:txBody>
          <a:bodyPr/>
          <a:lstStyle/>
          <a:p>
            <a:fld id="{9402CCA4-2ACC-4E01-9714-01D553E16950}" type="slidenum">
              <a:rPr lang="nl-NL" smtClean="0"/>
              <a:t>16</a:t>
            </a:fld>
            <a:endParaRPr lang="nl-NL"/>
          </a:p>
        </p:txBody>
      </p:sp>
    </p:spTree>
    <p:extLst>
      <p:ext uri="{BB962C8B-B14F-4D97-AF65-F5344CB8AC3E}">
        <p14:creationId xmlns:p14="http://schemas.microsoft.com/office/powerpoint/2010/main" val="22294319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itchFamily="34" charset="0"/>
              <a:buNone/>
            </a:pP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17</a:t>
            </a:fld>
            <a:endParaRPr lang="en-US" dirty="0"/>
          </a:p>
        </p:txBody>
      </p:sp>
    </p:spTree>
    <p:extLst>
      <p:ext uri="{BB962C8B-B14F-4D97-AF65-F5344CB8AC3E}">
        <p14:creationId xmlns:p14="http://schemas.microsoft.com/office/powerpoint/2010/main" val="27098337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E69172E-B92E-4064-85D5-FF16863C544D}" type="slidenum">
              <a:rPr lang="en-US" smtClean="0"/>
              <a:t>20</a:t>
            </a:fld>
            <a:endParaRPr lang="en-US"/>
          </a:p>
        </p:txBody>
      </p:sp>
    </p:spTree>
    <p:extLst>
      <p:ext uri="{BB962C8B-B14F-4D97-AF65-F5344CB8AC3E}">
        <p14:creationId xmlns:p14="http://schemas.microsoft.com/office/powerpoint/2010/main" val="36636968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14300" indent="-114300" eaLnBrk="1" hangingPunct="1">
              <a:spcBef>
                <a:spcPct val="0"/>
              </a:spcBef>
              <a:buFont typeface="Wingdings" pitchFamily="2" charset="2"/>
              <a:buNone/>
            </a:pPr>
            <a:endParaRPr lang="en-US" dirty="0"/>
          </a:p>
        </p:txBody>
      </p:sp>
      <p:sp>
        <p:nvSpPr>
          <p:cNvPr id="8" name="Date Placeholder 7"/>
          <p:cNvSpPr>
            <a:spLocks noGrp="1"/>
          </p:cNvSpPr>
          <p:nvPr>
            <p:ph type="dt" idx="10"/>
          </p:nvPr>
        </p:nvSpPr>
        <p:spPr/>
        <p:txBody>
          <a:bodyPr/>
          <a:lstStyle/>
          <a:p>
            <a:fld id="{4E52F265-F367-4F41-8133-621F21EFA5ED}" type="datetime1">
              <a:rPr lang="en-US" smtClean="0"/>
              <a:pPr/>
              <a:t>2/18/2013</a:t>
            </a:fld>
            <a:endParaRPr lang="en-US" dirty="0"/>
          </a:p>
        </p:txBody>
      </p:sp>
      <p:sp>
        <p:nvSpPr>
          <p:cNvPr id="9" name="Footer Placeholder 8"/>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b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10" name="Slide Number Placeholder 9"/>
          <p:cNvSpPr>
            <a:spLocks noGrp="1"/>
          </p:cNvSpPr>
          <p:nvPr>
            <p:ph type="sldNum" sz="quarter" idx="12"/>
          </p:nvPr>
        </p:nvSpPr>
        <p:spPr/>
        <p:txBody>
          <a:bodyPr/>
          <a:lstStyle/>
          <a:p>
            <a:fld id="{8B263312-38AA-4E1E-B2B5-0F8F122B24FE}" type="slidenum">
              <a:rPr lang="en-US" smtClean="0"/>
              <a:pPr/>
              <a:t>26</a:t>
            </a:fld>
            <a:endParaRPr lang="en-US" dirty="0"/>
          </a:p>
        </p:txBody>
      </p:sp>
      <p:sp>
        <p:nvSpPr>
          <p:cNvPr id="11" name="Header Placeholder 10"/>
          <p:cNvSpPr>
            <a:spLocks noGrp="1"/>
          </p:cNvSpPr>
          <p:nvPr>
            <p:ph type="hdr" sz="quarter" idx="13"/>
          </p:nvPr>
        </p:nvSpPr>
        <p:spPr/>
        <p:txBody>
          <a:bodyPr/>
          <a:lstStyle/>
          <a:p>
            <a:r>
              <a:rPr lang="en-US" dirty="0"/>
              <a:t>Tech Ready 15</a:t>
            </a:r>
          </a:p>
        </p:txBody>
      </p:sp>
    </p:spTree>
    <p:extLst>
      <p:ext uri="{BB962C8B-B14F-4D97-AF65-F5344CB8AC3E}">
        <p14:creationId xmlns:p14="http://schemas.microsoft.com/office/powerpoint/2010/main" val="22360523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 Objectives:</a:t>
            </a:r>
          </a:p>
          <a:p>
            <a:endParaRPr lang="en-US" dirty="0" smtClean="0"/>
          </a:p>
          <a:p>
            <a:endParaRPr lang="en-US" dirty="0" smtClean="0"/>
          </a:p>
          <a:p>
            <a:r>
              <a:rPr lang="en-US" b="1" dirty="0" smtClean="0"/>
              <a:t>Speaking</a:t>
            </a:r>
            <a:r>
              <a:rPr lang="en-US" b="1" baseline="0" dirty="0" smtClean="0"/>
              <a:t> Points:</a:t>
            </a:r>
          </a:p>
          <a:p>
            <a:pPr marL="285750" indent="-285750">
              <a:buFont typeface="Arial" panose="020B0604020202020204" pitchFamily="34" charset="0"/>
              <a:buChar char="•"/>
            </a:pPr>
            <a:r>
              <a:rPr lang="en-US" b="0" dirty="0" smtClean="0"/>
              <a:t>Blah</a:t>
            </a:r>
          </a:p>
          <a:p>
            <a:pPr marL="0" indent="0">
              <a:buFont typeface="Arial" panose="020B0604020202020204" pitchFamily="34" charset="0"/>
              <a:buNone/>
            </a:pPr>
            <a:endParaRPr lang="en-US" b="1" dirty="0" smtClean="0"/>
          </a:p>
          <a:p>
            <a:r>
              <a:rPr lang="en-US" b="1" dirty="0" smtClean="0"/>
              <a:t>Transition:</a:t>
            </a:r>
          </a:p>
          <a:p>
            <a:pPr marL="171450" indent="-171450">
              <a:buFont typeface="Arial" pitchFamily="34" charset="0"/>
              <a:buChar char="•"/>
            </a:pPr>
            <a:r>
              <a:rPr lang="en-US" dirty="0" smtClean="0"/>
              <a:t>Blah</a:t>
            </a:r>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3</a:t>
            </a:fld>
            <a:endParaRPr lang="en-US" dirty="0"/>
          </a:p>
        </p:txBody>
      </p:sp>
    </p:spTree>
    <p:extLst>
      <p:ext uri="{BB962C8B-B14F-4D97-AF65-F5344CB8AC3E}">
        <p14:creationId xmlns:p14="http://schemas.microsoft.com/office/powerpoint/2010/main" val="7078332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 Objectives:</a:t>
            </a:r>
          </a:p>
          <a:p>
            <a:endParaRPr lang="en-US" dirty="0" smtClean="0"/>
          </a:p>
          <a:p>
            <a:endParaRPr lang="en-US" dirty="0" smtClean="0"/>
          </a:p>
          <a:p>
            <a:r>
              <a:rPr lang="en-US" b="1" dirty="0" smtClean="0"/>
              <a:t>Speaking</a:t>
            </a:r>
            <a:r>
              <a:rPr lang="en-US" b="1" baseline="0" dirty="0" smtClean="0"/>
              <a:t> Points:</a:t>
            </a:r>
          </a:p>
          <a:p>
            <a:pPr marL="285750" indent="-285750">
              <a:buFont typeface="Arial" panose="020B0604020202020204" pitchFamily="34" charset="0"/>
              <a:buChar char="•"/>
            </a:pPr>
            <a:r>
              <a:rPr lang="en-US" b="0" dirty="0" smtClean="0"/>
              <a:t>Blah</a:t>
            </a:r>
          </a:p>
          <a:p>
            <a:pPr marL="0" indent="0">
              <a:buFont typeface="Arial" panose="020B0604020202020204" pitchFamily="34" charset="0"/>
              <a:buNone/>
            </a:pPr>
            <a:endParaRPr lang="en-US" b="1" dirty="0" smtClean="0"/>
          </a:p>
          <a:p>
            <a:r>
              <a:rPr lang="en-US" b="1" dirty="0" smtClean="0"/>
              <a:t>Transition:</a:t>
            </a:r>
          </a:p>
          <a:p>
            <a:pPr marL="171450" indent="-171450">
              <a:buFont typeface="Arial" pitchFamily="34" charset="0"/>
              <a:buChar char="•"/>
            </a:pPr>
            <a:r>
              <a:rPr lang="en-US" dirty="0" smtClean="0"/>
              <a:t>Blah</a:t>
            </a:r>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alpha val="99000"/>
                  </a:prstClr>
                </a:solidFill>
              </a:rPr>
              <a:pPr/>
              <a:t>7</a:t>
            </a:fld>
            <a:endParaRPr lang="en-US" dirty="0">
              <a:solidFill>
                <a:prstClr val="black">
                  <a:alpha val="99000"/>
                </a:prstClr>
              </a:solidFill>
            </a:endParaRPr>
          </a:p>
        </p:txBody>
      </p:sp>
    </p:spTree>
    <p:extLst>
      <p:ext uri="{BB962C8B-B14F-4D97-AF65-F5344CB8AC3E}">
        <p14:creationId xmlns:p14="http://schemas.microsoft.com/office/powerpoint/2010/main" val="19663795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8</a:t>
            </a:fld>
            <a:endParaRPr lang="en-US" dirty="0">
              <a:solidFill>
                <a:prstClr val="black"/>
              </a:solidFill>
            </a:endParaRPr>
          </a:p>
        </p:txBody>
      </p:sp>
    </p:spTree>
    <p:extLst>
      <p:ext uri="{BB962C8B-B14F-4D97-AF65-F5344CB8AC3E}">
        <p14:creationId xmlns:p14="http://schemas.microsoft.com/office/powerpoint/2010/main" val="4868490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a:t>
            </a:r>
            <a:r>
              <a:rPr lang="en-US" baseline="0" dirty="0" smtClean="0"/>
              <a:t> are essentially two ways of migrating an application to the cloud.</a:t>
            </a:r>
          </a:p>
          <a:p>
            <a:endParaRPr lang="en-US" baseline="0" dirty="0" smtClean="0"/>
          </a:p>
          <a:p>
            <a:r>
              <a:rPr lang="en-US" baseline="0" dirty="0" smtClean="0"/>
              <a:t>The first is to attempt to migrate an entire existing virtual machine. For Hyper-V users this involves uploading the VHD(s) and then configuring a virtual machine to use the disks. </a:t>
            </a:r>
          </a:p>
          <a:p>
            <a:r>
              <a:rPr lang="en-US" baseline="0" dirty="0" smtClean="0"/>
              <a:t>For non-Hyper-V users this means finding a method of converting either their running machine to a VHD OR their current virtualization format to VHD. Many solutions exist to both.</a:t>
            </a:r>
          </a:p>
          <a:p>
            <a:endParaRPr lang="en-US" baseline="0" dirty="0" smtClean="0"/>
          </a:p>
          <a:p>
            <a:r>
              <a:rPr lang="en-US" baseline="0" dirty="0" smtClean="0"/>
              <a:t>The second option comes down to configuring and booting the VM in the cloud directly. Uploading the application and data via Windows Azure storage and configuring the VMs. </a:t>
            </a:r>
          </a:p>
          <a:p>
            <a:endParaRPr lang="en-US" baseline="0"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9</a:t>
            </a:fld>
            <a:endParaRPr lang="en-US" dirty="0">
              <a:solidFill>
                <a:prstClr val="black"/>
              </a:solidFill>
            </a:endParaRPr>
          </a:p>
        </p:txBody>
      </p:sp>
    </p:spTree>
    <p:extLst>
      <p:ext uri="{BB962C8B-B14F-4D97-AF65-F5344CB8AC3E}">
        <p14:creationId xmlns:p14="http://schemas.microsoft.com/office/powerpoint/2010/main" val="25170821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E69172E-B92E-4064-85D5-FF16863C544D}" type="slidenum">
              <a:rPr lang="en-US" smtClean="0"/>
              <a:t>10</a:t>
            </a:fld>
            <a:endParaRPr lang="en-US"/>
          </a:p>
        </p:txBody>
      </p:sp>
    </p:spTree>
    <p:extLst>
      <p:ext uri="{BB962C8B-B14F-4D97-AF65-F5344CB8AC3E}">
        <p14:creationId xmlns:p14="http://schemas.microsoft.com/office/powerpoint/2010/main" val="16253133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Before making the leap into the cloud</a:t>
            </a:r>
            <a:r>
              <a:rPr lang="en-US" baseline="0" dirty="0" smtClean="0"/>
              <a:t> the workload or application will need to be analyzed.</a:t>
            </a:r>
          </a:p>
          <a:p>
            <a:endParaRPr lang="en-US" baseline="0" dirty="0" smtClean="0"/>
          </a:p>
          <a:p>
            <a:r>
              <a:rPr lang="en-US" baseline="0" dirty="0" smtClean="0"/>
              <a:t>Software requirements? </a:t>
            </a:r>
          </a:p>
          <a:p>
            <a:r>
              <a:rPr lang="en-US" baseline="0" dirty="0" smtClean="0"/>
              <a:t>Older versions of Windows Server such as 2003 are not officially supported in the cloud. If the OS is not 64 bit it will not work at all.</a:t>
            </a:r>
          </a:p>
          <a:p>
            <a:endParaRPr lang="en-US" baseline="0" dirty="0" smtClean="0"/>
          </a:p>
          <a:p>
            <a:r>
              <a:rPr lang="en-US" dirty="0" smtClean="0"/>
              <a:t>Hardware requirements – if</a:t>
            </a:r>
            <a:r>
              <a:rPr lang="en-US" baseline="0" dirty="0" smtClean="0"/>
              <a:t> the application in question requires on hardware based drivers such as thumbprint scanners, multiple network cards, or any other device not available in the cloud. </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11</a:t>
            </a:fld>
            <a:endParaRPr lang="en-US" dirty="0">
              <a:solidFill>
                <a:prstClr val="black"/>
              </a:solidFill>
            </a:endParaRPr>
          </a:p>
        </p:txBody>
      </p:sp>
    </p:spTree>
    <p:extLst>
      <p:ext uri="{BB962C8B-B14F-4D97-AF65-F5344CB8AC3E}">
        <p14:creationId xmlns:p14="http://schemas.microsoft.com/office/powerpoint/2010/main" val="37427668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 Objectives:</a:t>
            </a:r>
          </a:p>
          <a:p>
            <a:endParaRPr lang="en-US" dirty="0" smtClean="0"/>
          </a:p>
          <a:p>
            <a:endParaRPr lang="en-US" dirty="0" smtClean="0"/>
          </a:p>
          <a:p>
            <a:r>
              <a:rPr lang="en-US" b="1" dirty="0" smtClean="0"/>
              <a:t>Speaking</a:t>
            </a:r>
            <a:r>
              <a:rPr lang="en-US" b="1" baseline="0" dirty="0" smtClean="0"/>
              <a:t> Points:</a:t>
            </a:r>
          </a:p>
          <a:p>
            <a:pPr marL="285750" indent="-285750">
              <a:buFont typeface="Arial" panose="020B0604020202020204" pitchFamily="34" charset="0"/>
              <a:buChar char="•"/>
            </a:pPr>
            <a:r>
              <a:rPr lang="en-US" b="0" dirty="0" smtClean="0"/>
              <a:t>Blah</a:t>
            </a:r>
          </a:p>
          <a:p>
            <a:pPr marL="0" indent="0">
              <a:buFont typeface="Arial" panose="020B0604020202020204" pitchFamily="34" charset="0"/>
              <a:buNone/>
            </a:pPr>
            <a:endParaRPr lang="en-US" b="1" dirty="0" smtClean="0"/>
          </a:p>
          <a:p>
            <a:r>
              <a:rPr lang="en-US" b="1" dirty="0" smtClean="0"/>
              <a:t>Transition:</a:t>
            </a:r>
          </a:p>
          <a:p>
            <a:pPr marL="171450" indent="-171450">
              <a:buFont typeface="Arial" pitchFamily="34" charset="0"/>
              <a:buChar char="•"/>
            </a:pPr>
            <a:r>
              <a:rPr lang="en-US" dirty="0" smtClean="0"/>
              <a:t>Blah</a:t>
            </a:r>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alpha val="99000"/>
                  </a:prstClr>
                </a:solidFill>
              </a:rPr>
              <a:pPr/>
              <a:t>12</a:t>
            </a:fld>
            <a:endParaRPr lang="en-US" dirty="0">
              <a:solidFill>
                <a:prstClr val="black">
                  <a:alpha val="99000"/>
                </a:prstClr>
              </a:solidFill>
            </a:endParaRPr>
          </a:p>
        </p:txBody>
      </p:sp>
    </p:spTree>
    <p:extLst>
      <p:ext uri="{BB962C8B-B14F-4D97-AF65-F5344CB8AC3E}">
        <p14:creationId xmlns:p14="http://schemas.microsoft.com/office/powerpoint/2010/main" val="31599166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E69172E-B92E-4064-85D5-FF16863C544D}" type="slidenum">
              <a:rPr lang="en-US" smtClean="0"/>
              <a:t>15</a:t>
            </a:fld>
            <a:endParaRPr lang="en-US"/>
          </a:p>
        </p:txBody>
      </p:sp>
    </p:spTree>
    <p:extLst>
      <p:ext uri="{BB962C8B-B14F-4D97-AF65-F5344CB8AC3E}">
        <p14:creationId xmlns:p14="http://schemas.microsoft.com/office/powerpoint/2010/main" val="226838049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8.jpg"/><Relationship Id="rId1" Type="http://schemas.openxmlformats.org/officeDocument/2006/relationships/slideMaster" Target="../slideMasters/slideMaster8.xml"/><Relationship Id="rId4" Type="http://schemas.microsoft.com/office/2007/relationships/hdphoto" Target="../media/hdphoto7.wdp"/></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g"/><Relationship Id="rId1" Type="http://schemas.openxmlformats.org/officeDocument/2006/relationships/slideMaster" Target="../slideMasters/slideMaster8.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3.jpg"/><Relationship Id="rId1" Type="http://schemas.openxmlformats.org/officeDocument/2006/relationships/slideMaster" Target="../slideMasters/slideMaster8.xml"/><Relationship Id="rId6" Type="http://schemas.microsoft.com/office/2007/relationships/hdphoto" Target="../media/hdphoto4.wdp"/><Relationship Id="rId5" Type="http://schemas.openxmlformats.org/officeDocument/2006/relationships/image" Target="../media/image18.png"/><Relationship Id="rId4" Type="http://schemas.microsoft.com/office/2007/relationships/hdphoto" Target="../media/hdphoto8.wdp"/></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8.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8.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25.emf"/><Relationship Id="rId7"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slideMaster" Target="../slideMasters/slideMaster8.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8.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Master" Target="../slideMasters/slideMaster9.xml"/><Relationship Id="rId4" Type="http://schemas.microsoft.com/office/2007/relationships/hdphoto" Target="../media/hdphoto1.wdp"/></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png"/><Relationship Id="rId1" Type="http://schemas.openxmlformats.org/officeDocument/2006/relationships/slideMaster" Target="../slideMasters/slideMaster9.xml"/><Relationship Id="rId4" Type="http://schemas.microsoft.com/office/2007/relationships/hdphoto" Target="../media/hdphoto2.wdp"/></Relationships>
</file>

<file path=ppt/slideLayouts/_rels/slideLayout11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0.png"/><Relationship Id="rId1" Type="http://schemas.openxmlformats.org/officeDocument/2006/relationships/slideMaster" Target="../slideMasters/slideMaster9.xml"/></Relationships>
</file>

<file path=ppt/slideLayouts/_rels/slideLayout11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0.png"/><Relationship Id="rId1" Type="http://schemas.openxmlformats.org/officeDocument/2006/relationships/slideMaster" Target="../slideMasters/slideMaster9.xml"/></Relationships>
</file>

<file path=ppt/slideLayouts/_rels/slideLayout11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0.png"/><Relationship Id="rId1" Type="http://schemas.openxmlformats.org/officeDocument/2006/relationships/slideMaster" Target="../slideMasters/slideMaster9.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0.png"/><Relationship Id="rId1" Type="http://schemas.openxmlformats.org/officeDocument/2006/relationships/slideMaster" Target="../slideMasters/slideMaster9.xml"/></Relationships>
</file>

<file path=ppt/slideLayouts/_rels/slideLayout12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0.png"/><Relationship Id="rId1" Type="http://schemas.openxmlformats.org/officeDocument/2006/relationships/slideMaster" Target="../slideMasters/slideMaster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Master" Target="../slideMasters/slideMaster9.xml"/><Relationship Id="rId4" Type="http://schemas.microsoft.com/office/2007/relationships/hdphoto" Target="../media/hdphoto1.wdp"/></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g"/><Relationship Id="rId1" Type="http://schemas.openxmlformats.org/officeDocument/2006/relationships/slideMaster" Target="../slideMasters/slideMaster9.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g"/><Relationship Id="rId1" Type="http://schemas.openxmlformats.org/officeDocument/2006/relationships/slideMaster" Target="../slideMasters/slideMaster9.xml"/><Relationship Id="rId6" Type="http://schemas.microsoft.com/office/2007/relationships/hdphoto" Target="../media/hdphoto1.wdp"/><Relationship Id="rId5" Type="http://schemas.openxmlformats.org/officeDocument/2006/relationships/image" Target="../media/image9.png"/><Relationship Id="rId4" Type="http://schemas.microsoft.com/office/2007/relationships/hdphoto" Target="../media/hdphoto3.wdp"/></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9.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9.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Master" Target="../slideMasters/slideMaster10.xml"/><Relationship Id="rId4" Type="http://schemas.microsoft.com/office/2007/relationships/hdphoto" Target="../media/hdphoto1.wdp"/></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png"/><Relationship Id="rId1" Type="http://schemas.openxmlformats.org/officeDocument/2006/relationships/slideMaster" Target="../slideMasters/slideMaster10.xml"/><Relationship Id="rId4" Type="http://schemas.microsoft.com/office/2007/relationships/hdphoto" Target="../media/hdphoto2.wdp"/></Relationships>
</file>

<file path=ppt/slideLayouts/_rels/slideLayout13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0.png"/><Relationship Id="rId1" Type="http://schemas.openxmlformats.org/officeDocument/2006/relationships/slideMaster" Target="../slideMasters/slideMaster10.xml"/></Relationships>
</file>

<file path=ppt/slideLayouts/_rels/slideLayout13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0.png"/><Relationship Id="rId1" Type="http://schemas.openxmlformats.org/officeDocument/2006/relationships/slideMaster" Target="../slideMasters/slideMaster10.xml"/></Relationships>
</file>

<file path=ppt/slideLayouts/_rels/slideLayout13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0.png"/><Relationship Id="rId1" Type="http://schemas.openxmlformats.org/officeDocument/2006/relationships/slideMaster" Target="../slideMasters/slideMaster10.xml"/></Relationships>
</file>

<file path=ppt/slideLayouts/_rels/slideLayout13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0.png"/><Relationship Id="rId1" Type="http://schemas.openxmlformats.org/officeDocument/2006/relationships/slideMaster" Target="../slideMasters/slideMaster10.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0.png"/><Relationship Id="rId1" Type="http://schemas.openxmlformats.org/officeDocument/2006/relationships/slideMaster" Target="../slideMasters/slideMaster10.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Master" Target="../slideMasters/slideMaster10.xml"/><Relationship Id="rId4" Type="http://schemas.microsoft.com/office/2007/relationships/hdphoto" Target="../media/hdphoto1.wdp"/></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g"/><Relationship Id="rId1" Type="http://schemas.openxmlformats.org/officeDocument/2006/relationships/slideMaster" Target="../slideMasters/slideMaster10.xml"/></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g"/><Relationship Id="rId1" Type="http://schemas.openxmlformats.org/officeDocument/2006/relationships/slideMaster" Target="../slideMasters/slideMaster10.xml"/><Relationship Id="rId6" Type="http://schemas.microsoft.com/office/2007/relationships/hdphoto" Target="../media/hdphoto1.wdp"/><Relationship Id="rId5" Type="http://schemas.openxmlformats.org/officeDocument/2006/relationships/image" Target="../media/image9.png"/><Relationship Id="rId4" Type="http://schemas.microsoft.com/office/2007/relationships/hdphoto" Target="../media/hdphoto3.wdp"/></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0.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0.xml"/></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jpg"/><Relationship Id="rId1" Type="http://schemas.openxmlformats.org/officeDocument/2006/relationships/slideMaster" Target="../slideMasters/slideMaster10.xml"/><Relationship Id="rId4" Type="http://schemas.openxmlformats.org/officeDocument/2006/relationships/image" Target="../media/image33.png"/></Relationships>
</file>

<file path=ppt/slideLayouts/_rels/slideLayout15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Master" Target="../slideMasters/slideMaster11.xml"/></Relationships>
</file>

<file path=ppt/slideLayouts/_rels/slideLayout15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1.jpg"/><Relationship Id="rId1" Type="http://schemas.openxmlformats.org/officeDocument/2006/relationships/slideMaster" Target="../slideMasters/slideMaster11.xml"/><Relationship Id="rId4" Type="http://schemas.openxmlformats.org/officeDocument/2006/relationships/image" Target="../media/image37.png"/></Relationships>
</file>

<file path=ppt/slideLayouts/_rels/slideLayout15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Master" Target="../slideMasters/slideMaster11.xml"/></Relationships>
</file>

<file path=ppt/slideLayouts/_rels/slideLayout15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Master" Target="../slideMasters/slideMaster11.xml"/></Relationships>
</file>

<file path=ppt/slideLayouts/_rels/slideLayout15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40.jpg"/><Relationship Id="rId1" Type="http://schemas.openxmlformats.org/officeDocument/2006/relationships/slideMaster" Target="../slideMasters/slideMaster11.xml"/><Relationship Id="rId4" Type="http://schemas.openxmlformats.org/officeDocument/2006/relationships/image" Target="../media/image35.png"/></Relationships>
</file>

<file path=ppt/slideLayouts/_rels/slideLayout15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41.jpg"/><Relationship Id="rId1" Type="http://schemas.openxmlformats.org/officeDocument/2006/relationships/slideMaster" Target="../slideMasters/slideMaster11.xml"/><Relationship Id="rId4" Type="http://schemas.openxmlformats.org/officeDocument/2006/relationships/image" Target="../media/image37.png"/></Relationships>
</file>

<file path=ppt/slideLayouts/_rels/slideLayout15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42.jpg"/><Relationship Id="rId1" Type="http://schemas.openxmlformats.org/officeDocument/2006/relationships/slideMaster" Target="../slideMasters/slideMaster11.xml"/><Relationship Id="rId4" Type="http://schemas.openxmlformats.org/officeDocument/2006/relationships/image" Target="../media/image37.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43.jpg"/><Relationship Id="rId1" Type="http://schemas.openxmlformats.org/officeDocument/2006/relationships/slideMaster" Target="../slideMasters/slideMaster11.xml"/><Relationship Id="rId4" Type="http://schemas.openxmlformats.org/officeDocument/2006/relationships/image" Target="../media/image35.png"/></Relationships>
</file>

<file path=ppt/slideLayouts/_rels/slideLayout16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44.jpg"/><Relationship Id="rId1" Type="http://schemas.openxmlformats.org/officeDocument/2006/relationships/slideMaster" Target="../slideMasters/slideMaster11.xml"/><Relationship Id="rId4" Type="http://schemas.openxmlformats.org/officeDocument/2006/relationships/image" Target="../media/image37.png"/></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Master" Target="../slideMasters/slideMaster11.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Master" Target="../slideMasters/slideMaster3.xml"/><Relationship Id="rId5" Type="http://schemas.openxmlformats.org/officeDocument/2006/relationships/image" Target="../media/image3.png"/><Relationship Id="rId4" Type="http://schemas.microsoft.com/office/2007/relationships/hdphoto" Target="../media/hdphoto1.wdp"/></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png"/><Relationship Id="rId1" Type="http://schemas.openxmlformats.org/officeDocument/2006/relationships/slideMaster" Target="../slideMasters/slideMaster3.xml"/><Relationship Id="rId4" Type="http://schemas.microsoft.com/office/2007/relationships/hdphoto" Target="../media/hdphoto2.wdp"/></Relationships>
</file>

<file path=ppt/slideLayouts/_rels/slideLayout2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Master" Target="../slideMasters/slideMaster3.xml"/><Relationship Id="rId4" Type="http://schemas.microsoft.com/office/2007/relationships/hdphoto" Target="../media/hdphoto1.wdp"/></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g"/><Relationship Id="rId1" Type="http://schemas.openxmlformats.org/officeDocument/2006/relationships/slideMaster" Target="../slideMasters/slideMaster3.xml"/><Relationship Id="rId6" Type="http://schemas.microsoft.com/office/2007/relationships/hdphoto" Target="../media/hdphoto1.wdp"/><Relationship Id="rId5" Type="http://schemas.openxmlformats.org/officeDocument/2006/relationships/image" Target="../media/image9.png"/><Relationship Id="rId4" Type="http://schemas.microsoft.com/office/2007/relationships/hdphoto" Target="../media/hdphoto3.wdp"/></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hemeOverride" Target="../theme/themeOverride1.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Master" Target="../slideMasters/slideMaster6.xml"/><Relationship Id="rId4" Type="http://schemas.microsoft.com/office/2007/relationships/hdphoto" Target="../media/hdphoto1.wdp"/></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png"/><Relationship Id="rId1" Type="http://schemas.openxmlformats.org/officeDocument/2006/relationships/slideMaster" Target="../slideMasters/slideMaster6.xml"/><Relationship Id="rId4" Type="http://schemas.microsoft.com/office/2007/relationships/hdphoto" Target="../media/hdphoto2.wdp"/></Relationships>
</file>

<file path=ppt/slideLayouts/_rels/slideLayout5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0.png"/><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0.png"/><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0.png"/><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0.png"/><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0.png"/><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Master" Target="../slideMasters/slideMaster6.xml"/><Relationship Id="rId4" Type="http://schemas.microsoft.com/office/2007/relationships/hdphoto" Target="../media/hdphoto1.wdp"/></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g"/><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g"/><Relationship Id="rId1" Type="http://schemas.openxmlformats.org/officeDocument/2006/relationships/slideMaster" Target="../slideMasters/slideMaster6.xml"/><Relationship Id="rId6" Type="http://schemas.microsoft.com/office/2007/relationships/hdphoto" Target="../media/hdphoto1.wdp"/><Relationship Id="rId5" Type="http://schemas.openxmlformats.org/officeDocument/2006/relationships/image" Target="../media/image9.png"/><Relationship Id="rId4" Type="http://schemas.microsoft.com/office/2007/relationships/hdphoto" Target="../media/hdphoto3.wdp"/></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8.jpg"/><Relationship Id="rId1" Type="http://schemas.openxmlformats.org/officeDocument/2006/relationships/slideMaster" Target="../slideMasters/slideMaster7.xml"/><Relationship Id="rId4" Type="http://schemas.microsoft.com/office/2007/relationships/hdphoto" Target="../media/hdphoto4.wdp"/></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7.png"/><Relationship Id="rId1" Type="http://schemas.openxmlformats.org/officeDocument/2006/relationships/slideMaster" Target="../slideMasters/slideMaster7.xml"/><Relationship Id="rId4" Type="http://schemas.microsoft.com/office/2007/relationships/hdphoto" Target="../media/hdphoto5.wdp"/></Relationships>
</file>

<file path=ppt/slideLayouts/_rels/slideLayout73.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9.png"/><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9.png"/><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9.png"/><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9.png"/><Relationship Id="rId1" Type="http://schemas.openxmlformats.org/officeDocument/2006/relationships/slideMaster" Target="../slideMasters/slideMaster7.xml"/><Relationship Id="rId5" Type="http://schemas.microsoft.com/office/2007/relationships/hdphoto" Target="../media/hdphoto6.wdp"/><Relationship Id="rId4" Type="http://schemas.openxmlformats.org/officeDocument/2006/relationships/image" Target="../media/image20.png"/></Relationships>
</file>

<file path=ppt/slideLayouts/_rels/slideLayout77.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9.png"/><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8.jpg"/><Relationship Id="rId1" Type="http://schemas.openxmlformats.org/officeDocument/2006/relationships/slideMaster" Target="../slideMasters/slideMaster7.xml"/><Relationship Id="rId4" Type="http://schemas.microsoft.com/office/2007/relationships/hdphoto" Target="../media/hdphoto7.wdp"/></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g"/><Relationship Id="rId1" Type="http://schemas.openxmlformats.org/officeDocument/2006/relationships/slideMaster" Target="../slideMasters/slideMaster7.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3.jpg"/><Relationship Id="rId1" Type="http://schemas.openxmlformats.org/officeDocument/2006/relationships/slideMaster" Target="../slideMasters/slideMaster7.xml"/><Relationship Id="rId6" Type="http://schemas.microsoft.com/office/2007/relationships/hdphoto" Target="../media/hdphoto4.wdp"/><Relationship Id="rId5" Type="http://schemas.openxmlformats.org/officeDocument/2006/relationships/image" Target="../media/image18.png"/><Relationship Id="rId4" Type="http://schemas.microsoft.com/office/2007/relationships/hdphoto" Target="../media/hdphoto8.wdp"/></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7.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7.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25.emf"/><Relationship Id="rId7"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slideMaster" Target="../slideMasters/slideMaster7.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7.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8.jpg"/><Relationship Id="rId1" Type="http://schemas.openxmlformats.org/officeDocument/2006/relationships/slideMaster" Target="../slideMasters/slideMaster8.xml"/><Relationship Id="rId4" Type="http://schemas.microsoft.com/office/2007/relationships/hdphoto" Target="../media/hdphoto4.wdp"/></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7.png"/><Relationship Id="rId1" Type="http://schemas.openxmlformats.org/officeDocument/2006/relationships/slideMaster" Target="../slideMasters/slideMaster8.xml"/><Relationship Id="rId4" Type="http://schemas.microsoft.com/office/2007/relationships/hdphoto" Target="../media/hdphoto5.wdp"/></Relationships>
</file>

<file path=ppt/slideLayouts/_rels/slideLayout95.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9.png"/><Relationship Id="rId1" Type="http://schemas.openxmlformats.org/officeDocument/2006/relationships/slideMaster" Target="../slideMasters/slideMaster8.xml"/></Relationships>
</file>

<file path=ppt/slideLayouts/_rels/slideLayout96.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9.png"/><Relationship Id="rId1" Type="http://schemas.openxmlformats.org/officeDocument/2006/relationships/slideMaster" Target="../slideMasters/slideMaster8.xml"/></Relationships>
</file>

<file path=ppt/slideLayouts/_rels/slideLayout97.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9.png"/><Relationship Id="rId1" Type="http://schemas.openxmlformats.org/officeDocument/2006/relationships/slideMaster" Target="../slideMasters/slideMaster8.xml"/></Relationships>
</file>

<file path=ppt/slideLayouts/_rels/slideLayout98.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9.png"/><Relationship Id="rId1" Type="http://schemas.openxmlformats.org/officeDocument/2006/relationships/slideMaster" Target="../slideMasters/slideMaster8.xml"/><Relationship Id="rId5" Type="http://schemas.microsoft.com/office/2007/relationships/hdphoto" Target="../media/hdphoto6.wdp"/><Relationship Id="rId4" Type="http://schemas.openxmlformats.org/officeDocument/2006/relationships/image" Target="../media/image20.png"/></Relationships>
</file>

<file path=ppt/slideLayouts/_rels/slideLayout99.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9.png"/><Relationship Id="rId1" Type="http://schemas.openxmlformats.org/officeDocument/2006/relationships/slideMaster" Target="../slideMasters/slideMaster8.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5" name="Title Tile"/>
          <p:cNvSpPr/>
          <p:nvPr userDrawn="1"/>
        </p:nvSpPr>
        <p:spPr bwMode="auto">
          <a:xfrm>
            <a:off x="4010026" y="3187136"/>
            <a:ext cx="7162800" cy="2823139"/>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26" name="Arrow Bar"/>
          <p:cNvSpPr/>
          <p:nvPr userDrawn="1"/>
        </p:nvSpPr>
        <p:spPr bwMode="auto">
          <a:xfrm>
            <a:off x="4010025" y="1514475"/>
            <a:ext cx="7162800" cy="1499616"/>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dirty="0">
              <a:solidFill>
                <a:schemeClr val="tx1">
                  <a:lumMod val="20000"/>
                  <a:lumOff val="80000"/>
                  <a:alpha val="99000"/>
                </a:schemeClr>
              </a:solidFill>
              <a:latin typeface="Segoe UI" pitchFamily="34" charset="0"/>
              <a:ea typeface="Segoe UI" pitchFamily="34" charset="0"/>
              <a:cs typeface="Segoe UI" pitchFamily="34" charset="0"/>
            </a:endParaRPr>
          </a:p>
        </p:txBody>
      </p:sp>
      <p:sp useBgFill="1">
        <p:nvSpPr>
          <p:cNvPr id="27" name="Left Mask"/>
          <p:cNvSpPr/>
          <p:nvPr userDrawn="1"/>
        </p:nvSpPr>
        <p:spPr bwMode="auto">
          <a:xfrm>
            <a:off x="-1" y="1514476"/>
            <a:ext cx="4010025" cy="1499616"/>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36" tIns="45718" rIns="91436" bIns="45718" numCol="1" spcCol="0" rtlCol="0" fromWordArt="0" anchor="ctr" anchorCtr="0" forceAA="0" compatLnSpc="1">
            <a:prstTxWarp prst="textNoShape">
              <a:avLst/>
            </a:prstTxWarp>
            <a:noAutofit/>
          </a:bodyPr>
          <a:lstStyle/>
          <a:p>
            <a:pPr algn="ctr" defTabSz="914099"/>
            <a:endParaRPr lang="en-US" sz="22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28" name="Circle Arrow"/>
          <p:cNvSpPr>
            <a:spLocks noEditPoints="1"/>
          </p:cNvSpPr>
          <p:nvPr userDrawn="1"/>
        </p:nvSpPr>
        <p:spPr bwMode="auto">
          <a:xfrm rot="5400000">
            <a:off x="9948223" y="1873056"/>
            <a:ext cx="841375" cy="841375"/>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9" name="TechEd Tile"/>
          <p:cNvSpPr/>
          <p:nvPr userDrawn="1"/>
        </p:nvSpPr>
        <p:spPr bwMode="auto">
          <a:xfrm>
            <a:off x="1022073" y="1514475"/>
            <a:ext cx="2825496" cy="1499616"/>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dirty="0">
              <a:solidFill>
                <a:schemeClr val="tx1">
                  <a:lumMod val="20000"/>
                  <a:lumOff val="80000"/>
                  <a:alpha val="99000"/>
                </a:schemeClr>
              </a:solidFill>
              <a:latin typeface="Segoe UI" pitchFamily="34" charset="0"/>
              <a:ea typeface="Segoe UI" pitchFamily="34" charset="0"/>
              <a:cs typeface="Segoe UI" pitchFamily="34" charset="0"/>
            </a:endParaRPr>
          </a:p>
        </p:txBody>
      </p:sp>
      <p:pic>
        <p:nvPicPr>
          <p:cNvPr id="30" name="TechEd Logo"/>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r="8530"/>
          <a:stretch/>
        </p:blipFill>
        <p:spPr bwMode="auto">
          <a:xfrm>
            <a:off x="1401318" y="1742493"/>
            <a:ext cx="2067006" cy="1043580"/>
          </a:xfrm>
          <a:prstGeom prst="rect">
            <a:avLst/>
          </a:prstGeom>
          <a:noFill/>
          <a:extLst>
            <a:ext uri="{909E8E84-426E-40DD-AFC4-6F175D3DCCD1}">
              <a14:hiddenFill xmlns:a14="http://schemas.microsoft.com/office/drawing/2010/main">
                <a:solidFill>
                  <a:srgbClr val="FFFFFF"/>
                </a:solidFill>
              </a14:hiddenFill>
            </a:ext>
          </a:extLst>
        </p:spPr>
      </p:pic>
      <p:grpSp>
        <p:nvGrpSpPr>
          <p:cNvPr id="31" name="Fuschia Tile"/>
          <p:cNvGrpSpPr/>
          <p:nvPr userDrawn="1"/>
        </p:nvGrpSpPr>
        <p:grpSpPr>
          <a:xfrm>
            <a:off x="1016507" y="3185266"/>
            <a:ext cx="1325880" cy="1325880"/>
            <a:chOff x="1071620" y="3044261"/>
            <a:chExt cx="1325880" cy="1325880"/>
          </a:xfrm>
        </p:grpSpPr>
        <p:sp>
          <p:nvSpPr>
            <p:cNvPr id="32" name="Rectangle 31"/>
            <p:cNvSpPr/>
            <p:nvPr/>
          </p:nvSpPr>
          <p:spPr bwMode="auto">
            <a:xfrm>
              <a:off x="1071620" y="3044261"/>
              <a:ext cx="1325880" cy="1325880"/>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33" name="Freeform 13"/>
            <p:cNvSpPr>
              <a:spLocks noEditPoints="1"/>
            </p:cNvSpPr>
            <p:nvPr/>
          </p:nvSpPr>
          <p:spPr bwMode="auto">
            <a:xfrm>
              <a:off x="1316254" y="3284926"/>
              <a:ext cx="836612" cy="841375"/>
            </a:xfrm>
            <a:custGeom>
              <a:avLst/>
              <a:gdLst>
                <a:gd name="T0" fmla="*/ 183 w 223"/>
                <a:gd name="T1" fmla="*/ 108 h 224"/>
                <a:gd name="T2" fmla="*/ 154 w 223"/>
                <a:gd name="T3" fmla="*/ 120 h 224"/>
                <a:gd name="T4" fmla="*/ 135 w 223"/>
                <a:gd name="T5" fmla="*/ 101 h 224"/>
                <a:gd name="T6" fmla="*/ 154 w 223"/>
                <a:gd name="T7" fmla="*/ 59 h 224"/>
                <a:gd name="T8" fmla="*/ 96 w 223"/>
                <a:gd name="T9" fmla="*/ 0 h 224"/>
                <a:gd name="T10" fmla="*/ 37 w 223"/>
                <a:gd name="T11" fmla="*/ 59 h 224"/>
                <a:gd name="T12" fmla="*/ 64 w 223"/>
                <a:gd name="T13" fmla="*/ 107 h 224"/>
                <a:gd name="T14" fmla="*/ 52 w 223"/>
                <a:gd name="T15" fmla="*/ 145 h 224"/>
                <a:gd name="T16" fmla="*/ 41 w 223"/>
                <a:gd name="T17" fmla="*/ 143 h 224"/>
                <a:gd name="T18" fmla="*/ 0 w 223"/>
                <a:gd name="T19" fmla="*/ 183 h 224"/>
                <a:gd name="T20" fmla="*/ 41 w 223"/>
                <a:gd name="T21" fmla="*/ 224 h 224"/>
                <a:gd name="T22" fmla="*/ 81 w 223"/>
                <a:gd name="T23" fmla="*/ 183 h 224"/>
                <a:gd name="T24" fmla="*/ 60 w 223"/>
                <a:gd name="T25" fmla="*/ 148 h 224"/>
                <a:gd name="T26" fmla="*/ 71 w 223"/>
                <a:gd name="T27" fmla="*/ 111 h 224"/>
                <a:gd name="T28" fmla="*/ 96 w 223"/>
                <a:gd name="T29" fmla="*/ 117 h 224"/>
                <a:gd name="T30" fmla="*/ 129 w 223"/>
                <a:gd name="T31" fmla="*/ 106 h 224"/>
                <a:gd name="T32" fmla="*/ 149 w 223"/>
                <a:gd name="T33" fmla="*/ 126 h 224"/>
                <a:gd name="T34" fmla="*/ 143 w 223"/>
                <a:gd name="T35" fmla="*/ 148 h 224"/>
                <a:gd name="T36" fmla="*/ 183 w 223"/>
                <a:gd name="T37" fmla="*/ 189 h 224"/>
                <a:gd name="T38" fmla="*/ 223 w 223"/>
                <a:gd name="T39" fmla="*/ 148 h 224"/>
                <a:gd name="T40" fmla="*/ 183 w 223"/>
                <a:gd name="T41" fmla="*/ 108 h 224"/>
                <a:gd name="T42" fmla="*/ 73 w 223"/>
                <a:gd name="T43" fmla="*/ 183 h 224"/>
                <a:gd name="T44" fmla="*/ 41 w 223"/>
                <a:gd name="T45" fmla="*/ 216 h 224"/>
                <a:gd name="T46" fmla="*/ 8 w 223"/>
                <a:gd name="T47" fmla="*/ 183 h 224"/>
                <a:gd name="T48" fmla="*/ 41 w 223"/>
                <a:gd name="T49" fmla="*/ 151 h 224"/>
                <a:gd name="T50" fmla="*/ 73 w 223"/>
                <a:gd name="T51" fmla="*/ 183 h 224"/>
                <a:gd name="T52" fmla="*/ 45 w 223"/>
                <a:gd name="T53" fmla="*/ 59 h 224"/>
                <a:gd name="T54" fmla="*/ 96 w 223"/>
                <a:gd name="T55" fmla="*/ 8 h 224"/>
                <a:gd name="T56" fmla="*/ 146 w 223"/>
                <a:gd name="T57" fmla="*/ 59 h 224"/>
                <a:gd name="T58" fmla="*/ 96 w 223"/>
                <a:gd name="T59" fmla="*/ 109 h 224"/>
                <a:gd name="T60" fmla="*/ 45 w 223"/>
                <a:gd name="T61" fmla="*/ 59 h 224"/>
                <a:gd name="T62" fmla="*/ 183 w 223"/>
                <a:gd name="T63" fmla="*/ 181 h 224"/>
                <a:gd name="T64" fmla="*/ 151 w 223"/>
                <a:gd name="T65" fmla="*/ 148 h 224"/>
                <a:gd name="T66" fmla="*/ 183 w 223"/>
                <a:gd name="T67" fmla="*/ 116 h 224"/>
                <a:gd name="T68" fmla="*/ 215 w 223"/>
                <a:gd name="T69" fmla="*/ 148 h 224"/>
                <a:gd name="T70" fmla="*/ 183 w 223"/>
                <a:gd name="T71" fmla="*/ 181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23" h="224">
                  <a:moveTo>
                    <a:pt x="183" y="108"/>
                  </a:moveTo>
                  <a:cubicBezTo>
                    <a:pt x="172" y="108"/>
                    <a:pt x="162" y="113"/>
                    <a:pt x="154" y="120"/>
                  </a:cubicBezTo>
                  <a:cubicBezTo>
                    <a:pt x="135" y="101"/>
                    <a:pt x="135" y="101"/>
                    <a:pt x="135" y="101"/>
                  </a:cubicBezTo>
                  <a:cubicBezTo>
                    <a:pt x="147" y="90"/>
                    <a:pt x="154" y="75"/>
                    <a:pt x="154" y="59"/>
                  </a:cubicBezTo>
                  <a:cubicBezTo>
                    <a:pt x="154" y="26"/>
                    <a:pt x="128" y="0"/>
                    <a:pt x="96" y="0"/>
                  </a:cubicBezTo>
                  <a:cubicBezTo>
                    <a:pt x="64" y="0"/>
                    <a:pt x="37" y="26"/>
                    <a:pt x="37" y="59"/>
                  </a:cubicBezTo>
                  <a:cubicBezTo>
                    <a:pt x="37" y="79"/>
                    <a:pt x="48" y="97"/>
                    <a:pt x="64" y="107"/>
                  </a:cubicBezTo>
                  <a:cubicBezTo>
                    <a:pt x="52" y="145"/>
                    <a:pt x="52" y="145"/>
                    <a:pt x="52" y="145"/>
                  </a:cubicBezTo>
                  <a:cubicBezTo>
                    <a:pt x="49" y="144"/>
                    <a:pt x="45" y="143"/>
                    <a:pt x="41" y="143"/>
                  </a:cubicBezTo>
                  <a:cubicBezTo>
                    <a:pt x="18" y="143"/>
                    <a:pt x="0" y="161"/>
                    <a:pt x="0" y="183"/>
                  </a:cubicBezTo>
                  <a:cubicBezTo>
                    <a:pt x="0" y="206"/>
                    <a:pt x="18" y="224"/>
                    <a:pt x="41" y="224"/>
                  </a:cubicBezTo>
                  <a:cubicBezTo>
                    <a:pt x="63" y="224"/>
                    <a:pt x="81" y="206"/>
                    <a:pt x="81" y="183"/>
                  </a:cubicBezTo>
                  <a:cubicBezTo>
                    <a:pt x="81" y="168"/>
                    <a:pt x="72" y="155"/>
                    <a:pt x="60" y="148"/>
                  </a:cubicBezTo>
                  <a:cubicBezTo>
                    <a:pt x="71" y="111"/>
                    <a:pt x="71" y="111"/>
                    <a:pt x="71" y="111"/>
                  </a:cubicBezTo>
                  <a:cubicBezTo>
                    <a:pt x="78" y="115"/>
                    <a:pt x="87" y="117"/>
                    <a:pt x="96" y="117"/>
                  </a:cubicBezTo>
                  <a:cubicBezTo>
                    <a:pt x="108" y="117"/>
                    <a:pt x="120" y="113"/>
                    <a:pt x="129" y="106"/>
                  </a:cubicBezTo>
                  <a:cubicBezTo>
                    <a:pt x="149" y="126"/>
                    <a:pt x="149" y="126"/>
                    <a:pt x="149" y="126"/>
                  </a:cubicBezTo>
                  <a:cubicBezTo>
                    <a:pt x="145" y="133"/>
                    <a:pt x="143" y="140"/>
                    <a:pt x="143" y="148"/>
                  </a:cubicBezTo>
                  <a:cubicBezTo>
                    <a:pt x="143" y="171"/>
                    <a:pt x="161" y="189"/>
                    <a:pt x="183" y="189"/>
                  </a:cubicBezTo>
                  <a:cubicBezTo>
                    <a:pt x="205" y="189"/>
                    <a:pt x="223" y="171"/>
                    <a:pt x="223" y="148"/>
                  </a:cubicBezTo>
                  <a:cubicBezTo>
                    <a:pt x="223" y="126"/>
                    <a:pt x="205" y="108"/>
                    <a:pt x="183" y="108"/>
                  </a:cubicBezTo>
                  <a:close/>
                  <a:moveTo>
                    <a:pt x="73" y="183"/>
                  </a:moveTo>
                  <a:cubicBezTo>
                    <a:pt x="73" y="201"/>
                    <a:pt x="58" y="216"/>
                    <a:pt x="41" y="216"/>
                  </a:cubicBezTo>
                  <a:cubicBezTo>
                    <a:pt x="23" y="216"/>
                    <a:pt x="8" y="201"/>
                    <a:pt x="8" y="183"/>
                  </a:cubicBezTo>
                  <a:cubicBezTo>
                    <a:pt x="8" y="166"/>
                    <a:pt x="23" y="151"/>
                    <a:pt x="41" y="151"/>
                  </a:cubicBezTo>
                  <a:cubicBezTo>
                    <a:pt x="58" y="151"/>
                    <a:pt x="73" y="166"/>
                    <a:pt x="73" y="183"/>
                  </a:cubicBezTo>
                  <a:close/>
                  <a:moveTo>
                    <a:pt x="45" y="59"/>
                  </a:moveTo>
                  <a:cubicBezTo>
                    <a:pt x="45" y="31"/>
                    <a:pt x="68" y="8"/>
                    <a:pt x="96" y="8"/>
                  </a:cubicBezTo>
                  <a:cubicBezTo>
                    <a:pt x="123" y="8"/>
                    <a:pt x="146" y="31"/>
                    <a:pt x="146" y="59"/>
                  </a:cubicBezTo>
                  <a:cubicBezTo>
                    <a:pt x="146" y="86"/>
                    <a:pt x="123" y="109"/>
                    <a:pt x="96" y="109"/>
                  </a:cubicBezTo>
                  <a:cubicBezTo>
                    <a:pt x="68" y="109"/>
                    <a:pt x="45" y="86"/>
                    <a:pt x="45" y="59"/>
                  </a:cubicBezTo>
                  <a:close/>
                  <a:moveTo>
                    <a:pt x="183" y="181"/>
                  </a:moveTo>
                  <a:cubicBezTo>
                    <a:pt x="165" y="181"/>
                    <a:pt x="151" y="166"/>
                    <a:pt x="151" y="148"/>
                  </a:cubicBezTo>
                  <a:cubicBezTo>
                    <a:pt x="151" y="130"/>
                    <a:pt x="165" y="116"/>
                    <a:pt x="183" y="116"/>
                  </a:cubicBezTo>
                  <a:cubicBezTo>
                    <a:pt x="201" y="116"/>
                    <a:pt x="215" y="130"/>
                    <a:pt x="215" y="148"/>
                  </a:cubicBezTo>
                  <a:cubicBezTo>
                    <a:pt x="215" y="166"/>
                    <a:pt x="201" y="181"/>
                    <a:pt x="183" y="18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4" name="Orange Tile"/>
          <p:cNvGrpSpPr/>
          <p:nvPr userDrawn="1"/>
        </p:nvGrpSpPr>
        <p:grpSpPr>
          <a:xfrm>
            <a:off x="2514069" y="3185266"/>
            <a:ext cx="1325880" cy="1325880"/>
            <a:chOff x="2487267" y="3044261"/>
            <a:chExt cx="1325880" cy="1325880"/>
          </a:xfrm>
        </p:grpSpPr>
        <p:sp>
          <p:nvSpPr>
            <p:cNvPr id="35" name="Rectangle 34"/>
            <p:cNvSpPr/>
            <p:nvPr/>
          </p:nvSpPr>
          <p:spPr bwMode="auto">
            <a:xfrm>
              <a:off x="2487267" y="3044261"/>
              <a:ext cx="1325880" cy="1325880"/>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36" name="Freeform 30"/>
            <p:cNvSpPr>
              <a:spLocks noEditPoints="1"/>
            </p:cNvSpPr>
            <p:nvPr/>
          </p:nvSpPr>
          <p:spPr bwMode="auto">
            <a:xfrm>
              <a:off x="2774763" y="3284926"/>
              <a:ext cx="750888" cy="844550"/>
            </a:xfrm>
            <a:custGeom>
              <a:avLst/>
              <a:gdLst>
                <a:gd name="T0" fmla="*/ 15 w 200"/>
                <a:gd name="T1" fmla="*/ 0 h 225"/>
                <a:gd name="T2" fmla="*/ 11 w 200"/>
                <a:gd name="T3" fmla="*/ 17 h 225"/>
                <a:gd name="T4" fmla="*/ 11 w 200"/>
                <a:gd name="T5" fmla="*/ 35 h 225"/>
                <a:gd name="T6" fmla="*/ 0 w 200"/>
                <a:gd name="T7" fmla="*/ 55 h 225"/>
                <a:gd name="T8" fmla="*/ 11 w 200"/>
                <a:gd name="T9" fmla="*/ 75 h 225"/>
                <a:gd name="T10" fmla="*/ 11 w 200"/>
                <a:gd name="T11" fmla="*/ 94 h 225"/>
                <a:gd name="T12" fmla="*/ 0 w 200"/>
                <a:gd name="T13" fmla="*/ 114 h 225"/>
                <a:gd name="T14" fmla="*/ 11 w 200"/>
                <a:gd name="T15" fmla="*/ 134 h 225"/>
                <a:gd name="T16" fmla="*/ 11 w 200"/>
                <a:gd name="T17" fmla="*/ 153 h 225"/>
                <a:gd name="T18" fmla="*/ 0 w 200"/>
                <a:gd name="T19" fmla="*/ 173 h 225"/>
                <a:gd name="T20" fmla="*/ 11 w 200"/>
                <a:gd name="T21" fmla="*/ 193 h 225"/>
                <a:gd name="T22" fmla="*/ 11 w 200"/>
                <a:gd name="T23" fmla="*/ 211 h 225"/>
                <a:gd name="T24" fmla="*/ 15 w 200"/>
                <a:gd name="T25" fmla="*/ 225 h 225"/>
                <a:gd name="T26" fmla="*/ 200 w 200"/>
                <a:gd name="T27" fmla="*/ 185 h 225"/>
                <a:gd name="T28" fmla="*/ 160 w 200"/>
                <a:gd name="T29" fmla="*/ 0 h 225"/>
                <a:gd name="T30" fmla="*/ 11 w 200"/>
                <a:gd name="T31" fmla="*/ 25 h 225"/>
                <a:gd name="T32" fmla="*/ 8 w 200"/>
                <a:gd name="T33" fmla="*/ 26 h 225"/>
                <a:gd name="T34" fmla="*/ 11 w 200"/>
                <a:gd name="T35" fmla="*/ 54 h 225"/>
                <a:gd name="T36" fmla="*/ 8 w 200"/>
                <a:gd name="T37" fmla="*/ 55 h 225"/>
                <a:gd name="T38" fmla="*/ 11 w 200"/>
                <a:gd name="T39" fmla="*/ 83 h 225"/>
                <a:gd name="T40" fmla="*/ 8 w 200"/>
                <a:gd name="T41" fmla="*/ 85 h 225"/>
                <a:gd name="T42" fmla="*/ 11 w 200"/>
                <a:gd name="T43" fmla="*/ 113 h 225"/>
                <a:gd name="T44" fmla="*/ 8 w 200"/>
                <a:gd name="T45" fmla="*/ 114 h 225"/>
                <a:gd name="T46" fmla="*/ 11 w 200"/>
                <a:gd name="T47" fmla="*/ 142 h 225"/>
                <a:gd name="T48" fmla="*/ 8 w 200"/>
                <a:gd name="T49" fmla="*/ 143 h 225"/>
                <a:gd name="T50" fmla="*/ 11 w 200"/>
                <a:gd name="T51" fmla="*/ 171 h 225"/>
                <a:gd name="T52" fmla="*/ 8 w 200"/>
                <a:gd name="T53" fmla="*/ 173 h 225"/>
                <a:gd name="T54" fmla="*/ 11 w 200"/>
                <a:gd name="T55" fmla="*/ 201 h 225"/>
                <a:gd name="T56" fmla="*/ 8 w 200"/>
                <a:gd name="T57" fmla="*/ 202 h 225"/>
                <a:gd name="T58" fmla="*/ 160 w 200"/>
                <a:gd name="T59" fmla="*/ 217 h 225"/>
                <a:gd name="T60" fmla="*/ 19 w 200"/>
                <a:gd name="T61" fmla="*/ 201 h 225"/>
                <a:gd name="T62" fmla="*/ 21 w 200"/>
                <a:gd name="T63" fmla="*/ 205 h 225"/>
                <a:gd name="T64" fmla="*/ 27 w 200"/>
                <a:gd name="T65" fmla="*/ 198 h 225"/>
                <a:gd name="T66" fmla="*/ 19 w 200"/>
                <a:gd name="T67" fmla="*/ 172 h 225"/>
                <a:gd name="T68" fmla="*/ 21 w 200"/>
                <a:gd name="T69" fmla="*/ 175 h 225"/>
                <a:gd name="T70" fmla="*/ 27 w 200"/>
                <a:gd name="T71" fmla="*/ 168 h 225"/>
                <a:gd name="T72" fmla="*/ 19 w 200"/>
                <a:gd name="T73" fmla="*/ 142 h 225"/>
                <a:gd name="T74" fmla="*/ 21 w 200"/>
                <a:gd name="T75" fmla="*/ 146 h 225"/>
                <a:gd name="T76" fmla="*/ 27 w 200"/>
                <a:gd name="T77" fmla="*/ 139 h 225"/>
                <a:gd name="T78" fmla="*/ 19 w 200"/>
                <a:gd name="T79" fmla="*/ 113 h 225"/>
                <a:gd name="T80" fmla="*/ 21 w 200"/>
                <a:gd name="T81" fmla="*/ 117 h 225"/>
                <a:gd name="T82" fmla="*/ 27 w 200"/>
                <a:gd name="T83" fmla="*/ 110 h 225"/>
                <a:gd name="T84" fmla="*/ 19 w 200"/>
                <a:gd name="T85" fmla="*/ 83 h 225"/>
                <a:gd name="T86" fmla="*/ 21 w 200"/>
                <a:gd name="T87" fmla="*/ 87 h 225"/>
                <a:gd name="T88" fmla="*/ 27 w 200"/>
                <a:gd name="T89" fmla="*/ 80 h 225"/>
                <a:gd name="T90" fmla="*/ 19 w 200"/>
                <a:gd name="T91" fmla="*/ 54 h 225"/>
                <a:gd name="T92" fmla="*/ 21 w 200"/>
                <a:gd name="T93" fmla="*/ 58 h 225"/>
                <a:gd name="T94" fmla="*/ 27 w 200"/>
                <a:gd name="T95" fmla="*/ 51 h 225"/>
                <a:gd name="T96" fmla="*/ 19 w 200"/>
                <a:gd name="T97" fmla="*/ 25 h 225"/>
                <a:gd name="T98" fmla="*/ 21 w 200"/>
                <a:gd name="T99" fmla="*/ 29 h 225"/>
                <a:gd name="T100" fmla="*/ 27 w 200"/>
                <a:gd name="T101" fmla="*/ 22 h 225"/>
                <a:gd name="T102" fmla="*/ 19 w 200"/>
                <a:gd name="T103" fmla="*/ 8 h 225"/>
                <a:gd name="T104" fmla="*/ 192 w 200"/>
                <a:gd name="T105" fmla="*/ 4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00" h="225">
                  <a:moveTo>
                    <a:pt x="160" y="0"/>
                  </a:moveTo>
                  <a:cubicBezTo>
                    <a:pt x="15" y="0"/>
                    <a:pt x="15" y="0"/>
                    <a:pt x="15" y="0"/>
                  </a:cubicBezTo>
                  <a:cubicBezTo>
                    <a:pt x="12" y="0"/>
                    <a:pt x="11" y="2"/>
                    <a:pt x="11" y="4"/>
                  </a:cubicBezTo>
                  <a:cubicBezTo>
                    <a:pt x="11" y="17"/>
                    <a:pt x="11" y="17"/>
                    <a:pt x="11" y="17"/>
                  </a:cubicBezTo>
                  <a:cubicBezTo>
                    <a:pt x="4" y="18"/>
                    <a:pt x="0" y="21"/>
                    <a:pt x="0" y="26"/>
                  </a:cubicBezTo>
                  <a:cubicBezTo>
                    <a:pt x="0" y="30"/>
                    <a:pt x="4" y="34"/>
                    <a:pt x="11" y="35"/>
                  </a:cubicBezTo>
                  <a:cubicBezTo>
                    <a:pt x="11" y="46"/>
                    <a:pt x="11" y="46"/>
                    <a:pt x="11" y="46"/>
                  </a:cubicBezTo>
                  <a:cubicBezTo>
                    <a:pt x="4" y="47"/>
                    <a:pt x="0" y="51"/>
                    <a:pt x="0" y="55"/>
                  </a:cubicBezTo>
                  <a:cubicBezTo>
                    <a:pt x="0" y="60"/>
                    <a:pt x="4" y="63"/>
                    <a:pt x="11" y="65"/>
                  </a:cubicBezTo>
                  <a:cubicBezTo>
                    <a:pt x="11" y="75"/>
                    <a:pt x="11" y="75"/>
                    <a:pt x="11" y="75"/>
                  </a:cubicBezTo>
                  <a:cubicBezTo>
                    <a:pt x="4" y="76"/>
                    <a:pt x="0" y="80"/>
                    <a:pt x="0" y="85"/>
                  </a:cubicBezTo>
                  <a:cubicBezTo>
                    <a:pt x="0" y="89"/>
                    <a:pt x="4" y="93"/>
                    <a:pt x="11" y="94"/>
                  </a:cubicBezTo>
                  <a:cubicBezTo>
                    <a:pt x="11" y="105"/>
                    <a:pt x="11" y="105"/>
                    <a:pt x="11" y="105"/>
                  </a:cubicBezTo>
                  <a:cubicBezTo>
                    <a:pt x="4" y="106"/>
                    <a:pt x="0" y="109"/>
                    <a:pt x="0" y="114"/>
                  </a:cubicBezTo>
                  <a:cubicBezTo>
                    <a:pt x="0" y="119"/>
                    <a:pt x="4" y="122"/>
                    <a:pt x="11" y="123"/>
                  </a:cubicBezTo>
                  <a:cubicBezTo>
                    <a:pt x="11" y="134"/>
                    <a:pt x="11" y="134"/>
                    <a:pt x="11" y="134"/>
                  </a:cubicBezTo>
                  <a:cubicBezTo>
                    <a:pt x="4" y="135"/>
                    <a:pt x="0" y="139"/>
                    <a:pt x="0" y="143"/>
                  </a:cubicBezTo>
                  <a:cubicBezTo>
                    <a:pt x="0" y="148"/>
                    <a:pt x="4" y="152"/>
                    <a:pt x="11" y="153"/>
                  </a:cubicBezTo>
                  <a:cubicBezTo>
                    <a:pt x="11" y="163"/>
                    <a:pt x="11" y="163"/>
                    <a:pt x="11" y="163"/>
                  </a:cubicBezTo>
                  <a:cubicBezTo>
                    <a:pt x="4" y="164"/>
                    <a:pt x="0" y="168"/>
                    <a:pt x="0" y="173"/>
                  </a:cubicBezTo>
                  <a:cubicBezTo>
                    <a:pt x="0" y="177"/>
                    <a:pt x="4" y="181"/>
                    <a:pt x="11" y="182"/>
                  </a:cubicBezTo>
                  <a:cubicBezTo>
                    <a:pt x="11" y="193"/>
                    <a:pt x="11" y="193"/>
                    <a:pt x="11" y="193"/>
                  </a:cubicBezTo>
                  <a:cubicBezTo>
                    <a:pt x="4" y="194"/>
                    <a:pt x="0" y="197"/>
                    <a:pt x="0" y="202"/>
                  </a:cubicBezTo>
                  <a:cubicBezTo>
                    <a:pt x="0" y="207"/>
                    <a:pt x="4" y="210"/>
                    <a:pt x="11" y="211"/>
                  </a:cubicBezTo>
                  <a:cubicBezTo>
                    <a:pt x="11" y="221"/>
                    <a:pt x="11" y="221"/>
                    <a:pt x="11" y="221"/>
                  </a:cubicBezTo>
                  <a:cubicBezTo>
                    <a:pt x="11" y="223"/>
                    <a:pt x="12" y="225"/>
                    <a:pt x="15" y="225"/>
                  </a:cubicBezTo>
                  <a:cubicBezTo>
                    <a:pt x="160" y="225"/>
                    <a:pt x="160" y="225"/>
                    <a:pt x="160" y="225"/>
                  </a:cubicBezTo>
                  <a:cubicBezTo>
                    <a:pt x="182" y="225"/>
                    <a:pt x="200" y="207"/>
                    <a:pt x="200" y="185"/>
                  </a:cubicBezTo>
                  <a:cubicBezTo>
                    <a:pt x="200" y="40"/>
                    <a:pt x="200" y="40"/>
                    <a:pt x="200" y="40"/>
                  </a:cubicBezTo>
                  <a:cubicBezTo>
                    <a:pt x="200" y="18"/>
                    <a:pt x="182" y="0"/>
                    <a:pt x="160" y="0"/>
                  </a:cubicBezTo>
                  <a:close/>
                  <a:moveTo>
                    <a:pt x="8" y="26"/>
                  </a:moveTo>
                  <a:cubicBezTo>
                    <a:pt x="9" y="26"/>
                    <a:pt x="9" y="25"/>
                    <a:pt x="11" y="25"/>
                  </a:cubicBezTo>
                  <a:cubicBezTo>
                    <a:pt x="11" y="27"/>
                    <a:pt x="11" y="27"/>
                    <a:pt x="11" y="27"/>
                  </a:cubicBezTo>
                  <a:cubicBezTo>
                    <a:pt x="9" y="27"/>
                    <a:pt x="9" y="26"/>
                    <a:pt x="8" y="26"/>
                  </a:cubicBezTo>
                  <a:close/>
                  <a:moveTo>
                    <a:pt x="8" y="55"/>
                  </a:moveTo>
                  <a:cubicBezTo>
                    <a:pt x="9" y="55"/>
                    <a:pt x="9" y="54"/>
                    <a:pt x="11" y="54"/>
                  </a:cubicBezTo>
                  <a:cubicBezTo>
                    <a:pt x="11" y="56"/>
                    <a:pt x="11" y="56"/>
                    <a:pt x="11" y="56"/>
                  </a:cubicBezTo>
                  <a:cubicBezTo>
                    <a:pt x="9" y="56"/>
                    <a:pt x="9" y="56"/>
                    <a:pt x="8" y="55"/>
                  </a:cubicBezTo>
                  <a:close/>
                  <a:moveTo>
                    <a:pt x="8" y="85"/>
                  </a:moveTo>
                  <a:cubicBezTo>
                    <a:pt x="9" y="84"/>
                    <a:pt x="9" y="84"/>
                    <a:pt x="11" y="83"/>
                  </a:cubicBezTo>
                  <a:cubicBezTo>
                    <a:pt x="11" y="86"/>
                    <a:pt x="11" y="86"/>
                    <a:pt x="11" y="86"/>
                  </a:cubicBezTo>
                  <a:cubicBezTo>
                    <a:pt x="9" y="85"/>
                    <a:pt x="9" y="85"/>
                    <a:pt x="8" y="85"/>
                  </a:cubicBezTo>
                  <a:close/>
                  <a:moveTo>
                    <a:pt x="8" y="114"/>
                  </a:moveTo>
                  <a:cubicBezTo>
                    <a:pt x="9" y="114"/>
                    <a:pt x="9" y="113"/>
                    <a:pt x="11" y="113"/>
                  </a:cubicBezTo>
                  <a:cubicBezTo>
                    <a:pt x="11" y="115"/>
                    <a:pt x="11" y="115"/>
                    <a:pt x="11" y="115"/>
                  </a:cubicBezTo>
                  <a:cubicBezTo>
                    <a:pt x="9" y="115"/>
                    <a:pt x="9" y="114"/>
                    <a:pt x="8" y="114"/>
                  </a:cubicBezTo>
                  <a:close/>
                  <a:moveTo>
                    <a:pt x="8" y="143"/>
                  </a:moveTo>
                  <a:cubicBezTo>
                    <a:pt x="9" y="143"/>
                    <a:pt x="9" y="142"/>
                    <a:pt x="11" y="142"/>
                  </a:cubicBezTo>
                  <a:cubicBezTo>
                    <a:pt x="11" y="144"/>
                    <a:pt x="11" y="144"/>
                    <a:pt x="11" y="144"/>
                  </a:cubicBezTo>
                  <a:cubicBezTo>
                    <a:pt x="9" y="144"/>
                    <a:pt x="9" y="144"/>
                    <a:pt x="8" y="143"/>
                  </a:cubicBezTo>
                  <a:close/>
                  <a:moveTo>
                    <a:pt x="8" y="173"/>
                  </a:moveTo>
                  <a:cubicBezTo>
                    <a:pt x="9" y="172"/>
                    <a:pt x="9" y="172"/>
                    <a:pt x="11" y="171"/>
                  </a:cubicBezTo>
                  <a:cubicBezTo>
                    <a:pt x="11" y="174"/>
                    <a:pt x="11" y="174"/>
                    <a:pt x="11" y="174"/>
                  </a:cubicBezTo>
                  <a:cubicBezTo>
                    <a:pt x="9" y="173"/>
                    <a:pt x="9" y="173"/>
                    <a:pt x="8" y="173"/>
                  </a:cubicBezTo>
                  <a:close/>
                  <a:moveTo>
                    <a:pt x="8" y="202"/>
                  </a:moveTo>
                  <a:cubicBezTo>
                    <a:pt x="9" y="202"/>
                    <a:pt x="9" y="201"/>
                    <a:pt x="11" y="201"/>
                  </a:cubicBezTo>
                  <a:cubicBezTo>
                    <a:pt x="11" y="203"/>
                    <a:pt x="11" y="203"/>
                    <a:pt x="11" y="203"/>
                  </a:cubicBezTo>
                  <a:cubicBezTo>
                    <a:pt x="9" y="203"/>
                    <a:pt x="9" y="202"/>
                    <a:pt x="8" y="202"/>
                  </a:cubicBezTo>
                  <a:close/>
                  <a:moveTo>
                    <a:pt x="192" y="185"/>
                  </a:moveTo>
                  <a:cubicBezTo>
                    <a:pt x="192" y="202"/>
                    <a:pt x="177" y="217"/>
                    <a:pt x="160" y="217"/>
                  </a:cubicBezTo>
                  <a:cubicBezTo>
                    <a:pt x="19" y="217"/>
                    <a:pt x="19" y="217"/>
                    <a:pt x="19" y="217"/>
                  </a:cubicBezTo>
                  <a:cubicBezTo>
                    <a:pt x="19" y="201"/>
                    <a:pt x="19" y="201"/>
                    <a:pt x="19" y="201"/>
                  </a:cubicBezTo>
                  <a:cubicBezTo>
                    <a:pt x="20" y="201"/>
                    <a:pt x="20" y="202"/>
                    <a:pt x="21" y="202"/>
                  </a:cubicBezTo>
                  <a:cubicBezTo>
                    <a:pt x="21" y="203"/>
                    <a:pt x="22" y="203"/>
                    <a:pt x="21" y="205"/>
                  </a:cubicBezTo>
                  <a:cubicBezTo>
                    <a:pt x="29" y="207"/>
                    <a:pt x="29" y="207"/>
                    <a:pt x="29" y="207"/>
                  </a:cubicBezTo>
                  <a:cubicBezTo>
                    <a:pt x="30" y="203"/>
                    <a:pt x="29" y="200"/>
                    <a:pt x="27" y="198"/>
                  </a:cubicBezTo>
                  <a:cubicBezTo>
                    <a:pt x="26" y="195"/>
                    <a:pt x="22" y="193"/>
                    <a:pt x="19" y="193"/>
                  </a:cubicBezTo>
                  <a:cubicBezTo>
                    <a:pt x="19" y="172"/>
                    <a:pt x="19" y="172"/>
                    <a:pt x="19" y="172"/>
                  </a:cubicBezTo>
                  <a:cubicBezTo>
                    <a:pt x="20" y="172"/>
                    <a:pt x="20" y="172"/>
                    <a:pt x="21" y="173"/>
                  </a:cubicBezTo>
                  <a:cubicBezTo>
                    <a:pt x="21" y="173"/>
                    <a:pt x="22" y="174"/>
                    <a:pt x="21" y="175"/>
                  </a:cubicBezTo>
                  <a:cubicBezTo>
                    <a:pt x="29" y="178"/>
                    <a:pt x="29" y="178"/>
                    <a:pt x="29" y="178"/>
                  </a:cubicBezTo>
                  <a:cubicBezTo>
                    <a:pt x="30" y="173"/>
                    <a:pt x="29" y="170"/>
                    <a:pt x="27" y="168"/>
                  </a:cubicBezTo>
                  <a:cubicBezTo>
                    <a:pt x="26" y="166"/>
                    <a:pt x="22" y="164"/>
                    <a:pt x="19" y="163"/>
                  </a:cubicBezTo>
                  <a:cubicBezTo>
                    <a:pt x="19" y="142"/>
                    <a:pt x="19" y="142"/>
                    <a:pt x="19" y="142"/>
                  </a:cubicBezTo>
                  <a:cubicBezTo>
                    <a:pt x="20" y="143"/>
                    <a:pt x="20" y="143"/>
                    <a:pt x="21" y="144"/>
                  </a:cubicBezTo>
                  <a:cubicBezTo>
                    <a:pt x="21" y="144"/>
                    <a:pt x="22" y="145"/>
                    <a:pt x="21" y="146"/>
                  </a:cubicBezTo>
                  <a:cubicBezTo>
                    <a:pt x="29" y="148"/>
                    <a:pt x="29" y="148"/>
                    <a:pt x="29" y="148"/>
                  </a:cubicBezTo>
                  <a:cubicBezTo>
                    <a:pt x="30" y="144"/>
                    <a:pt x="29" y="141"/>
                    <a:pt x="27" y="139"/>
                  </a:cubicBezTo>
                  <a:cubicBezTo>
                    <a:pt x="26" y="136"/>
                    <a:pt x="22" y="135"/>
                    <a:pt x="19" y="134"/>
                  </a:cubicBezTo>
                  <a:cubicBezTo>
                    <a:pt x="19" y="113"/>
                    <a:pt x="19" y="113"/>
                    <a:pt x="19" y="113"/>
                  </a:cubicBezTo>
                  <a:cubicBezTo>
                    <a:pt x="20" y="113"/>
                    <a:pt x="20" y="114"/>
                    <a:pt x="21" y="114"/>
                  </a:cubicBezTo>
                  <a:cubicBezTo>
                    <a:pt x="21" y="115"/>
                    <a:pt x="22" y="115"/>
                    <a:pt x="21" y="117"/>
                  </a:cubicBezTo>
                  <a:cubicBezTo>
                    <a:pt x="29" y="119"/>
                    <a:pt x="29" y="119"/>
                    <a:pt x="29" y="119"/>
                  </a:cubicBezTo>
                  <a:cubicBezTo>
                    <a:pt x="30" y="115"/>
                    <a:pt x="29" y="111"/>
                    <a:pt x="27" y="110"/>
                  </a:cubicBezTo>
                  <a:cubicBezTo>
                    <a:pt x="26" y="107"/>
                    <a:pt x="22" y="105"/>
                    <a:pt x="19" y="105"/>
                  </a:cubicBezTo>
                  <a:cubicBezTo>
                    <a:pt x="19" y="83"/>
                    <a:pt x="19" y="83"/>
                    <a:pt x="19" y="83"/>
                  </a:cubicBezTo>
                  <a:cubicBezTo>
                    <a:pt x="20" y="84"/>
                    <a:pt x="20" y="84"/>
                    <a:pt x="21" y="85"/>
                  </a:cubicBezTo>
                  <a:cubicBezTo>
                    <a:pt x="21" y="85"/>
                    <a:pt x="22" y="86"/>
                    <a:pt x="21" y="87"/>
                  </a:cubicBezTo>
                  <a:cubicBezTo>
                    <a:pt x="29" y="90"/>
                    <a:pt x="29" y="90"/>
                    <a:pt x="29" y="90"/>
                  </a:cubicBezTo>
                  <a:cubicBezTo>
                    <a:pt x="30" y="85"/>
                    <a:pt x="29" y="82"/>
                    <a:pt x="27" y="80"/>
                  </a:cubicBezTo>
                  <a:cubicBezTo>
                    <a:pt x="26" y="78"/>
                    <a:pt x="22" y="76"/>
                    <a:pt x="19" y="75"/>
                  </a:cubicBezTo>
                  <a:cubicBezTo>
                    <a:pt x="19" y="54"/>
                    <a:pt x="19" y="54"/>
                    <a:pt x="19" y="54"/>
                  </a:cubicBezTo>
                  <a:cubicBezTo>
                    <a:pt x="20" y="54"/>
                    <a:pt x="20" y="55"/>
                    <a:pt x="21" y="56"/>
                  </a:cubicBezTo>
                  <a:cubicBezTo>
                    <a:pt x="21" y="56"/>
                    <a:pt x="22" y="56"/>
                    <a:pt x="21" y="58"/>
                  </a:cubicBezTo>
                  <a:cubicBezTo>
                    <a:pt x="29" y="60"/>
                    <a:pt x="29" y="60"/>
                    <a:pt x="29" y="60"/>
                  </a:cubicBezTo>
                  <a:cubicBezTo>
                    <a:pt x="30" y="56"/>
                    <a:pt x="29" y="53"/>
                    <a:pt x="27" y="51"/>
                  </a:cubicBezTo>
                  <a:cubicBezTo>
                    <a:pt x="26" y="48"/>
                    <a:pt x="22" y="47"/>
                    <a:pt x="19" y="46"/>
                  </a:cubicBezTo>
                  <a:cubicBezTo>
                    <a:pt x="19" y="25"/>
                    <a:pt x="19" y="25"/>
                    <a:pt x="19" y="25"/>
                  </a:cubicBezTo>
                  <a:cubicBezTo>
                    <a:pt x="20" y="25"/>
                    <a:pt x="20" y="26"/>
                    <a:pt x="21" y="26"/>
                  </a:cubicBezTo>
                  <a:cubicBezTo>
                    <a:pt x="21" y="26"/>
                    <a:pt x="22" y="27"/>
                    <a:pt x="21" y="29"/>
                  </a:cubicBezTo>
                  <a:cubicBezTo>
                    <a:pt x="29" y="31"/>
                    <a:pt x="29" y="31"/>
                    <a:pt x="29" y="31"/>
                  </a:cubicBezTo>
                  <a:cubicBezTo>
                    <a:pt x="30" y="27"/>
                    <a:pt x="29" y="23"/>
                    <a:pt x="27" y="22"/>
                  </a:cubicBezTo>
                  <a:cubicBezTo>
                    <a:pt x="26" y="19"/>
                    <a:pt x="22" y="17"/>
                    <a:pt x="19" y="16"/>
                  </a:cubicBezTo>
                  <a:cubicBezTo>
                    <a:pt x="19" y="8"/>
                    <a:pt x="19" y="8"/>
                    <a:pt x="19" y="8"/>
                  </a:cubicBezTo>
                  <a:cubicBezTo>
                    <a:pt x="160" y="8"/>
                    <a:pt x="160" y="8"/>
                    <a:pt x="160" y="8"/>
                  </a:cubicBezTo>
                  <a:cubicBezTo>
                    <a:pt x="177" y="8"/>
                    <a:pt x="192" y="22"/>
                    <a:pt x="192" y="40"/>
                  </a:cubicBezTo>
                  <a:lnTo>
                    <a:pt x="192" y="18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7" name="Teal Tile"/>
          <p:cNvGrpSpPr/>
          <p:nvPr userDrawn="1"/>
        </p:nvGrpSpPr>
        <p:grpSpPr>
          <a:xfrm>
            <a:off x="1016507" y="4682828"/>
            <a:ext cx="1325880" cy="1325880"/>
            <a:chOff x="1020317" y="4686638"/>
            <a:chExt cx="1325880" cy="1325880"/>
          </a:xfrm>
        </p:grpSpPr>
        <p:sp>
          <p:nvSpPr>
            <p:cNvPr id="38" name="Rectangle 37"/>
            <p:cNvSpPr/>
            <p:nvPr/>
          </p:nvSpPr>
          <p:spPr bwMode="auto">
            <a:xfrm>
              <a:off x="1020317" y="4686638"/>
              <a:ext cx="1325880" cy="1325880"/>
            </a:xfrm>
            <a:prstGeom prst="rect">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39" name="Freeform 13"/>
            <p:cNvSpPr>
              <a:spLocks noEditPoints="1"/>
            </p:cNvSpPr>
            <p:nvPr/>
          </p:nvSpPr>
          <p:spPr bwMode="auto">
            <a:xfrm>
              <a:off x="1455948" y="4930478"/>
              <a:ext cx="454618" cy="838200"/>
            </a:xfrm>
            <a:custGeom>
              <a:avLst/>
              <a:gdLst>
                <a:gd name="T0" fmla="*/ 2 w 122"/>
                <a:gd name="T1" fmla="*/ 65 h 225"/>
                <a:gd name="T2" fmla="*/ 14 w 122"/>
                <a:gd name="T3" fmla="*/ 77 h 225"/>
                <a:gd name="T4" fmla="*/ 17 w 122"/>
                <a:gd name="T5" fmla="*/ 76 h 225"/>
                <a:gd name="T6" fmla="*/ 119 w 122"/>
                <a:gd name="T7" fmla="*/ 42 h 225"/>
                <a:gd name="T8" fmla="*/ 119 w 122"/>
                <a:gd name="T9" fmla="*/ 30 h 225"/>
                <a:gd name="T10" fmla="*/ 105 w 122"/>
                <a:gd name="T11" fmla="*/ 23 h 225"/>
                <a:gd name="T12" fmla="*/ 3 w 122"/>
                <a:gd name="T13" fmla="*/ 57 h 225"/>
                <a:gd name="T14" fmla="*/ 108 w 122"/>
                <a:gd name="T15" fmla="*/ 28 h 225"/>
                <a:gd name="T16" fmla="*/ 114 w 122"/>
                <a:gd name="T17" fmla="*/ 35 h 225"/>
                <a:gd name="T18" fmla="*/ 111 w 122"/>
                <a:gd name="T19" fmla="*/ 42 h 225"/>
                <a:gd name="T20" fmla="*/ 14 w 122"/>
                <a:gd name="T21" fmla="*/ 71 h 225"/>
                <a:gd name="T22" fmla="*/ 9 w 122"/>
                <a:gd name="T23" fmla="*/ 67 h 225"/>
                <a:gd name="T24" fmla="*/ 8 w 122"/>
                <a:gd name="T25" fmla="*/ 59 h 225"/>
                <a:gd name="T26" fmla="*/ 106 w 122"/>
                <a:gd name="T27" fmla="*/ 28 h 225"/>
                <a:gd name="T28" fmla="*/ 14 w 122"/>
                <a:gd name="T29" fmla="*/ 43 h 225"/>
                <a:gd name="T30" fmla="*/ 66 w 122"/>
                <a:gd name="T31" fmla="*/ 28 h 225"/>
                <a:gd name="T32" fmla="*/ 73 w 122"/>
                <a:gd name="T33" fmla="*/ 10 h 225"/>
                <a:gd name="T34" fmla="*/ 9 w 122"/>
                <a:gd name="T35" fmla="*/ 17 h 225"/>
                <a:gd name="T36" fmla="*/ 3 w 122"/>
                <a:gd name="T37" fmla="*/ 35 h 225"/>
                <a:gd name="T38" fmla="*/ 61 w 122"/>
                <a:gd name="T39" fmla="*/ 8 h 225"/>
                <a:gd name="T40" fmla="*/ 67 w 122"/>
                <a:gd name="T41" fmla="*/ 12 h 225"/>
                <a:gd name="T42" fmla="*/ 65 w 122"/>
                <a:gd name="T43" fmla="*/ 22 h 225"/>
                <a:gd name="T44" fmla="*/ 14 w 122"/>
                <a:gd name="T45" fmla="*/ 37 h 225"/>
                <a:gd name="T46" fmla="*/ 8 w 122"/>
                <a:gd name="T47" fmla="*/ 30 h 225"/>
                <a:gd name="T48" fmla="*/ 120 w 122"/>
                <a:gd name="T49" fmla="*/ 101 h 225"/>
                <a:gd name="T50" fmla="*/ 105 w 122"/>
                <a:gd name="T51" fmla="*/ 90 h 225"/>
                <a:gd name="T52" fmla="*/ 72 w 122"/>
                <a:gd name="T53" fmla="*/ 110 h 225"/>
                <a:gd name="T54" fmla="*/ 55 w 122"/>
                <a:gd name="T55" fmla="*/ 138 h 225"/>
                <a:gd name="T56" fmla="*/ 53 w 122"/>
                <a:gd name="T57" fmla="*/ 99 h 225"/>
                <a:gd name="T58" fmla="*/ 119 w 122"/>
                <a:gd name="T59" fmla="*/ 76 h 225"/>
                <a:gd name="T60" fmla="*/ 119 w 122"/>
                <a:gd name="T61" fmla="*/ 64 h 225"/>
                <a:gd name="T62" fmla="*/ 9 w 122"/>
                <a:gd name="T63" fmla="*/ 85 h 225"/>
                <a:gd name="T64" fmla="*/ 1 w 122"/>
                <a:gd name="T65" fmla="*/ 97 h 225"/>
                <a:gd name="T66" fmla="*/ 3 w 122"/>
                <a:gd name="T67" fmla="*/ 102 h 225"/>
                <a:gd name="T68" fmla="*/ 11 w 122"/>
                <a:gd name="T69" fmla="*/ 110 h 225"/>
                <a:gd name="T70" fmla="*/ 28 w 122"/>
                <a:gd name="T71" fmla="*/ 121 h 225"/>
                <a:gd name="T72" fmla="*/ 17 w 122"/>
                <a:gd name="T73" fmla="*/ 138 h 225"/>
                <a:gd name="T74" fmla="*/ 40 w 122"/>
                <a:gd name="T75" fmla="*/ 209 h 225"/>
                <a:gd name="T76" fmla="*/ 53 w 122"/>
                <a:gd name="T77" fmla="*/ 225 h 225"/>
                <a:gd name="T78" fmla="*/ 87 w 122"/>
                <a:gd name="T79" fmla="*/ 214 h 225"/>
                <a:gd name="T80" fmla="*/ 110 w 122"/>
                <a:gd name="T81" fmla="*/ 187 h 225"/>
                <a:gd name="T82" fmla="*/ 99 w 122"/>
                <a:gd name="T83" fmla="*/ 138 h 225"/>
                <a:gd name="T84" fmla="*/ 104 w 122"/>
                <a:gd name="T85" fmla="*/ 117 h 225"/>
                <a:gd name="T86" fmla="*/ 120 w 122"/>
                <a:gd name="T87" fmla="*/ 101 h 225"/>
                <a:gd name="T88" fmla="*/ 47 w 122"/>
                <a:gd name="T89" fmla="*/ 101 h 225"/>
                <a:gd name="T90" fmla="*/ 49 w 122"/>
                <a:gd name="T91" fmla="*/ 138 h 225"/>
                <a:gd name="T92" fmla="*/ 35 w 122"/>
                <a:gd name="T93" fmla="*/ 121 h 225"/>
                <a:gd name="T94" fmla="*/ 24 w 122"/>
                <a:gd name="T95" fmla="*/ 108 h 225"/>
                <a:gd name="T96" fmla="*/ 12 w 122"/>
                <a:gd name="T97" fmla="*/ 104 h 225"/>
                <a:gd name="T98" fmla="*/ 8 w 122"/>
                <a:gd name="T99" fmla="*/ 97 h 225"/>
                <a:gd name="T100" fmla="*/ 8 w 122"/>
                <a:gd name="T101" fmla="*/ 93 h 225"/>
                <a:gd name="T102" fmla="*/ 12 w 122"/>
                <a:gd name="T103" fmla="*/ 90 h 225"/>
                <a:gd name="T104" fmla="*/ 24 w 122"/>
                <a:gd name="T105" fmla="*/ 86 h 225"/>
                <a:gd name="T106" fmla="*/ 108 w 122"/>
                <a:gd name="T107" fmla="*/ 62 h 225"/>
                <a:gd name="T108" fmla="*/ 114 w 122"/>
                <a:gd name="T109" fmla="*/ 69 h 225"/>
                <a:gd name="T110" fmla="*/ 111 w 122"/>
                <a:gd name="T111" fmla="*/ 76 h 225"/>
                <a:gd name="T112" fmla="*/ 43 w 122"/>
                <a:gd name="T113" fmla="*/ 98 h 225"/>
                <a:gd name="T114" fmla="*/ 103 w 122"/>
                <a:gd name="T115" fmla="*/ 111 h 225"/>
                <a:gd name="T116" fmla="*/ 92 w 122"/>
                <a:gd name="T117" fmla="*/ 138 h 225"/>
                <a:gd name="T118" fmla="*/ 78 w 122"/>
                <a:gd name="T119" fmla="*/ 110 h 225"/>
                <a:gd name="T120" fmla="*/ 106 w 122"/>
                <a:gd name="T121" fmla="*/ 96 h 225"/>
                <a:gd name="T122" fmla="*/ 114 w 122"/>
                <a:gd name="T123" fmla="*/ 103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2" h="225">
                  <a:moveTo>
                    <a:pt x="3" y="57"/>
                  </a:moveTo>
                  <a:cubicBezTo>
                    <a:pt x="1" y="59"/>
                    <a:pt x="1" y="62"/>
                    <a:pt x="2" y="65"/>
                  </a:cubicBezTo>
                  <a:cubicBezTo>
                    <a:pt x="3" y="69"/>
                    <a:pt x="3" y="69"/>
                    <a:pt x="3" y="69"/>
                  </a:cubicBezTo>
                  <a:cubicBezTo>
                    <a:pt x="4" y="74"/>
                    <a:pt x="9" y="77"/>
                    <a:pt x="14" y="77"/>
                  </a:cubicBezTo>
                  <a:cubicBezTo>
                    <a:pt x="14" y="77"/>
                    <a:pt x="14" y="77"/>
                    <a:pt x="14" y="77"/>
                  </a:cubicBezTo>
                  <a:cubicBezTo>
                    <a:pt x="15" y="77"/>
                    <a:pt x="16" y="77"/>
                    <a:pt x="17" y="76"/>
                  </a:cubicBezTo>
                  <a:cubicBezTo>
                    <a:pt x="112" y="48"/>
                    <a:pt x="112" y="48"/>
                    <a:pt x="112" y="48"/>
                  </a:cubicBezTo>
                  <a:cubicBezTo>
                    <a:pt x="115" y="47"/>
                    <a:pt x="118" y="45"/>
                    <a:pt x="119" y="42"/>
                  </a:cubicBezTo>
                  <a:cubicBezTo>
                    <a:pt x="120" y="40"/>
                    <a:pt x="121" y="37"/>
                    <a:pt x="120" y="34"/>
                  </a:cubicBezTo>
                  <a:cubicBezTo>
                    <a:pt x="119" y="30"/>
                    <a:pt x="119" y="30"/>
                    <a:pt x="119" y="30"/>
                  </a:cubicBezTo>
                  <a:cubicBezTo>
                    <a:pt x="117" y="25"/>
                    <a:pt x="113" y="22"/>
                    <a:pt x="108" y="22"/>
                  </a:cubicBezTo>
                  <a:cubicBezTo>
                    <a:pt x="107" y="22"/>
                    <a:pt x="106" y="22"/>
                    <a:pt x="105" y="23"/>
                  </a:cubicBezTo>
                  <a:cubicBezTo>
                    <a:pt x="9" y="51"/>
                    <a:pt x="9" y="51"/>
                    <a:pt x="9" y="51"/>
                  </a:cubicBezTo>
                  <a:cubicBezTo>
                    <a:pt x="6" y="52"/>
                    <a:pt x="4" y="54"/>
                    <a:pt x="3" y="57"/>
                  </a:cubicBezTo>
                  <a:close/>
                  <a:moveTo>
                    <a:pt x="106" y="28"/>
                  </a:moveTo>
                  <a:cubicBezTo>
                    <a:pt x="107" y="28"/>
                    <a:pt x="107" y="28"/>
                    <a:pt x="108" y="28"/>
                  </a:cubicBezTo>
                  <a:cubicBezTo>
                    <a:pt x="110" y="28"/>
                    <a:pt x="112" y="30"/>
                    <a:pt x="113" y="32"/>
                  </a:cubicBezTo>
                  <a:cubicBezTo>
                    <a:pt x="114" y="35"/>
                    <a:pt x="114" y="35"/>
                    <a:pt x="114" y="35"/>
                  </a:cubicBezTo>
                  <a:cubicBezTo>
                    <a:pt x="115" y="37"/>
                    <a:pt x="114" y="38"/>
                    <a:pt x="114" y="40"/>
                  </a:cubicBezTo>
                  <a:cubicBezTo>
                    <a:pt x="113" y="41"/>
                    <a:pt x="112" y="42"/>
                    <a:pt x="111" y="42"/>
                  </a:cubicBezTo>
                  <a:cubicBezTo>
                    <a:pt x="15" y="71"/>
                    <a:pt x="15" y="71"/>
                    <a:pt x="15" y="71"/>
                  </a:cubicBezTo>
                  <a:cubicBezTo>
                    <a:pt x="15" y="71"/>
                    <a:pt x="14" y="71"/>
                    <a:pt x="14" y="71"/>
                  </a:cubicBezTo>
                  <a:cubicBezTo>
                    <a:pt x="14" y="71"/>
                    <a:pt x="14" y="71"/>
                    <a:pt x="14" y="71"/>
                  </a:cubicBezTo>
                  <a:cubicBezTo>
                    <a:pt x="11" y="71"/>
                    <a:pt x="9" y="69"/>
                    <a:pt x="9" y="67"/>
                  </a:cubicBezTo>
                  <a:cubicBezTo>
                    <a:pt x="8" y="63"/>
                    <a:pt x="8" y="63"/>
                    <a:pt x="8" y="63"/>
                  </a:cubicBezTo>
                  <a:cubicBezTo>
                    <a:pt x="7" y="62"/>
                    <a:pt x="7" y="61"/>
                    <a:pt x="8" y="59"/>
                  </a:cubicBezTo>
                  <a:cubicBezTo>
                    <a:pt x="9" y="58"/>
                    <a:pt x="10" y="57"/>
                    <a:pt x="11" y="57"/>
                  </a:cubicBezTo>
                  <a:lnTo>
                    <a:pt x="106" y="28"/>
                  </a:lnTo>
                  <a:close/>
                  <a:moveTo>
                    <a:pt x="3" y="35"/>
                  </a:moveTo>
                  <a:cubicBezTo>
                    <a:pt x="4" y="40"/>
                    <a:pt x="9" y="43"/>
                    <a:pt x="14" y="43"/>
                  </a:cubicBezTo>
                  <a:cubicBezTo>
                    <a:pt x="15" y="43"/>
                    <a:pt x="16" y="43"/>
                    <a:pt x="17" y="43"/>
                  </a:cubicBezTo>
                  <a:cubicBezTo>
                    <a:pt x="66" y="28"/>
                    <a:pt x="66" y="28"/>
                    <a:pt x="66" y="28"/>
                  </a:cubicBezTo>
                  <a:cubicBezTo>
                    <a:pt x="72" y="26"/>
                    <a:pt x="76" y="19"/>
                    <a:pt x="74" y="13"/>
                  </a:cubicBezTo>
                  <a:cubicBezTo>
                    <a:pt x="73" y="10"/>
                    <a:pt x="73" y="10"/>
                    <a:pt x="73" y="10"/>
                  </a:cubicBezTo>
                  <a:cubicBezTo>
                    <a:pt x="71" y="4"/>
                    <a:pt x="65" y="0"/>
                    <a:pt x="59" y="2"/>
                  </a:cubicBezTo>
                  <a:cubicBezTo>
                    <a:pt x="9" y="17"/>
                    <a:pt x="9" y="17"/>
                    <a:pt x="9" y="17"/>
                  </a:cubicBezTo>
                  <a:cubicBezTo>
                    <a:pt x="3" y="19"/>
                    <a:pt x="0" y="25"/>
                    <a:pt x="2" y="31"/>
                  </a:cubicBezTo>
                  <a:lnTo>
                    <a:pt x="3" y="35"/>
                  </a:lnTo>
                  <a:close/>
                  <a:moveTo>
                    <a:pt x="11" y="23"/>
                  </a:moveTo>
                  <a:cubicBezTo>
                    <a:pt x="61" y="8"/>
                    <a:pt x="61" y="8"/>
                    <a:pt x="61" y="8"/>
                  </a:cubicBezTo>
                  <a:cubicBezTo>
                    <a:pt x="61" y="8"/>
                    <a:pt x="62" y="8"/>
                    <a:pt x="62" y="8"/>
                  </a:cubicBezTo>
                  <a:cubicBezTo>
                    <a:pt x="64" y="8"/>
                    <a:pt x="67" y="9"/>
                    <a:pt x="67" y="12"/>
                  </a:cubicBezTo>
                  <a:cubicBezTo>
                    <a:pt x="68" y="15"/>
                    <a:pt x="68" y="15"/>
                    <a:pt x="68" y="15"/>
                  </a:cubicBezTo>
                  <a:cubicBezTo>
                    <a:pt x="69" y="18"/>
                    <a:pt x="68" y="21"/>
                    <a:pt x="65" y="22"/>
                  </a:cubicBezTo>
                  <a:cubicBezTo>
                    <a:pt x="15" y="37"/>
                    <a:pt x="15" y="37"/>
                    <a:pt x="15" y="37"/>
                  </a:cubicBezTo>
                  <a:cubicBezTo>
                    <a:pt x="15" y="37"/>
                    <a:pt x="14" y="37"/>
                    <a:pt x="14" y="37"/>
                  </a:cubicBezTo>
                  <a:cubicBezTo>
                    <a:pt x="11" y="37"/>
                    <a:pt x="9" y="36"/>
                    <a:pt x="9" y="33"/>
                  </a:cubicBezTo>
                  <a:cubicBezTo>
                    <a:pt x="8" y="30"/>
                    <a:pt x="8" y="30"/>
                    <a:pt x="8" y="30"/>
                  </a:cubicBezTo>
                  <a:cubicBezTo>
                    <a:pt x="7" y="27"/>
                    <a:pt x="8" y="24"/>
                    <a:pt x="11" y="23"/>
                  </a:cubicBezTo>
                  <a:close/>
                  <a:moveTo>
                    <a:pt x="120" y="101"/>
                  </a:moveTo>
                  <a:cubicBezTo>
                    <a:pt x="119" y="97"/>
                    <a:pt x="119" y="97"/>
                    <a:pt x="119" y="97"/>
                  </a:cubicBezTo>
                  <a:cubicBezTo>
                    <a:pt x="117" y="92"/>
                    <a:pt x="110" y="88"/>
                    <a:pt x="105" y="90"/>
                  </a:cubicBezTo>
                  <a:cubicBezTo>
                    <a:pt x="82" y="96"/>
                    <a:pt x="82" y="96"/>
                    <a:pt x="82" y="96"/>
                  </a:cubicBezTo>
                  <a:cubicBezTo>
                    <a:pt x="76" y="98"/>
                    <a:pt x="72" y="104"/>
                    <a:pt x="72" y="110"/>
                  </a:cubicBezTo>
                  <a:cubicBezTo>
                    <a:pt x="72" y="138"/>
                    <a:pt x="72" y="138"/>
                    <a:pt x="72" y="138"/>
                  </a:cubicBezTo>
                  <a:cubicBezTo>
                    <a:pt x="55" y="138"/>
                    <a:pt x="55" y="138"/>
                    <a:pt x="55" y="138"/>
                  </a:cubicBezTo>
                  <a:cubicBezTo>
                    <a:pt x="55" y="106"/>
                    <a:pt x="55" y="106"/>
                    <a:pt x="55" y="106"/>
                  </a:cubicBezTo>
                  <a:cubicBezTo>
                    <a:pt x="55" y="104"/>
                    <a:pt x="54" y="101"/>
                    <a:pt x="53" y="99"/>
                  </a:cubicBezTo>
                  <a:cubicBezTo>
                    <a:pt x="112" y="82"/>
                    <a:pt x="112" y="82"/>
                    <a:pt x="112" y="82"/>
                  </a:cubicBezTo>
                  <a:cubicBezTo>
                    <a:pt x="115" y="81"/>
                    <a:pt x="118" y="79"/>
                    <a:pt x="119" y="76"/>
                  </a:cubicBezTo>
                  <a:cubicBezTo>
                    <a:pt x="120" y="73"/>
                    <a:pt x="121" y="70"/>
                    <a:pt x="120" y="67"/>
                  </a:cubicBezTo>
                  <a:cubicBezTo>
                    <a:pt x="119" y="64"/>
                    <a:pt x="119" y="64"/>
                    <a:pt x="119" y="64"/>
                  </a:cubicBezTo>
                  <a:cubicBezTo>
                    <a:pt x="117" y="58"/>
                    <a:pt x="110" y="54"/>
                    <a:pt x="105" y="56"/>
                  </a:cubicBezTo>
                  <a:cubicBezTo>
                    <a:pt x="9" y="85"/>
                    <a:pt x="9" y="85"/>
                    <a:pt x="9" y="85"/>
                  </a:cubicBezTo>
                  <a:cubicBezTo>
                    <a:pt x="6" y="86"/>
                    <a:pt x="4" y="88"/>
                    <a:pt x="3" y="90"/>
                  </a:cubicBezTo>
                  <a:cubicBezTo>
                    <a:pt x="1" y="92"/>
                    <a:pt x="1" y="95"/>
                    <a:pt x="1" y="97"/>
                  </a:cubicBezTo>
                  <a:cubicBezTo>
                    <a:pt x="2" y="98"/>
                    <a:pt x="2" y="98"/>
                    <a:pt x="2" y="99"/>
                  </a:cubicBezTo>
                  <a:cubicBezTo>
                    <a:pt x="3" y="102"/>
                    <a:pt x="3" y="102"/>
                    <a:pt x="3" y="102"/>
                  </a:cubicBezTo>
                  <a:cubicBezTo>
                    <a:pt x="4" y="106"/>
                    <a:pt x="7" y="109"/>
                    <a:pt x="10" y="110"/>
                  </a:cubicBezTo>
                  <a:cubicBezTo>
                    <a:pt x="11" y="110"/>
                    <a:pt x="11" y="110"/>
                    <a:pt x="11" y="110"/>
                  </a:cubicBezTo>
                  <a:cubicBezTo>
                    <a:pt x="23" y="113"/>
                    <a:pt x="23" y="113"/>
                    <a:pt x="23" y="113"/>
                  </a:cubicBezTo>
                  <a:cubicBezTo>
                    <a:pt x="26" y="114"/>
                    <a:pt x="28" y="118"/>
                    <a:pt x="28" y="121"/>
                  </a:cubicBezTo>
                  <a:cubicBezTo>
                    <a:pt x="28" y="138"/>
                    <a:pt x="28" y="138"/>
                    <a:pt x="28" y="138"/>
                  </a:cubicBezTo>
                  <a:cubicBezTo>
                    <a:pt x="17" y="138"/>
                    <a:pt x="17" y="138"/>
                    <a:pt x="17" y="138"/>
                  </a:cubicBezTo>
                  <a:cubicBezTo>
                    <a:pt x="17" y="187"/>
                    <a:pt x="17" y="187"/>
                    <a:pt x="17" y="187"/>
                  </a:cubicBezTo>
                  <a:cubicBezTo>
                    <a:pt x="17" y="199"/>
                    <a:pt x="28" y="208"/>
                    <a:pt x="40" y="209"/>
                  </a:cubicBezTo>
                  <a:cubicBezTo>
                    <a:pt x="40" y="214"/>
                    <a:pt x="40" y="214"/>
                    <a:pt x="40" y="214"/>
                  </a:cubicBezTo>
                  <a:cubicBezTo>
                    <a:pt x="40" y="220"/>
                    <a:pt x="46" y="225"/>
                    <a:pt x="53" y="225"/>
                  </a:cubicBezTo>
                  <a:cubicBezTo>
                    <a:pt x="74" y="225"/>
                    <a:pt x="74" y="225"/>
                    <a:pt x="74" y="225"/>
                  </a:cubicBezTo>
                  <a:cubicBezTo>
                    <a:pt x="81" y="225"/>
                    <a:pt x="87" y="220"/>
                    <a:pt x="87" y="214"/>
                  </a:cubicBezTo>
                  <a:cubicBezTo>
                    <a:pt x="87" y="209"/>
                    <a:pt x="87" y="209"/>
                    <a:pt x="87" y="209"/>
                  </a:cubicBezTo>
                  <a:cubicBezTo>
                    <a:pt x="99" y="208"/>
                    <a:pt x="110" y="199"/>
                    <a:pt x="110" y="187"/>
                  </a:cubicBezTo>
                  <a:cubicBezTo>
                    <a:pt x="110" y="138"/>
                    <a:pt x="110" y="138"/>
                    <a:pt x="110" y="138"/>
                  </a:cubicBezTo>
                  <a:cubicBezTo>
                    <a:pt x="99" y="138"/>
                    <a:pt x="99" y="138"/>
                    <a:pt x="99" y="138"/>
                  </a:cubicBezTo>
                  <a:cubicBezTo>
                    <a:pt x="99" y="125"/>
                    <a:pt x="99" y="125"/>
                    <a:pt x="99" y="125"/>
                  </a:cubicBezTo>
                  <a:cubicBezTo>
                    <a:pt x="99" y="122"/>
                    <a:pt x="101" y="118"/>
                    <a:pt x="104" y="117"/>
                  </a:cubicBezTo>
                  <a:cubicBezTo>
                    <a:pt x="112" y="115"/>
                    <a:pt x="112" y="115"/>
                    <a:pt x="112" y="115"/>
                  </a:cubicBezTo>
                  <a:cubicBezTo>
                    <a:pt x="118" y="113"/>
                    <a:pt x="122" y="107"/>
                    <a:pt x="120" y="101"/>
                  </a:cubicBezTo>
                  <a:close/>
                  <a:moveTo>
                    <a:pt x="43" y="98"/>
                  </a:moveTo>
                  <a:cubicBezTo>
                    <a:pt x="45" y="99"/>
                    <a:pt x="46" y="100"/>
                    <a:pt x="47" y="101"/>
                  </a:cubicBezTo>
                  <a:cubicBezTo>
                    <a:pt x="48" y="103"/>
                    <a:pt x="49" y="104"/>
                    <a:pt x="49" y="106"/>
                  </a:cubicBezTo>
                  <a:cubicBezTo>
                    <a:pt x="49" y="138"/>
                    <a:pt x="49" y="138"/>
                    <a:pt x="49" y="138"/>
                  </a:cubicBezTo>
                  <a:cubicBezTo>
                    <a:pt x="35" y="138"/>
                    <a:pt x="35" y="138"/>
                    <a:pt x="35" y="138"/>
                  </a:cubicBezTo>
                  <a:cubicBezTo>
                    <a:pt x="35" y="121"/>
                    <a:pt x="35" y="121"/>
                    <a:pt x="35" y="121"/>
                  </a:cubicBezTo>
                  <a:cubicBezTo>
                    <a:pt x="35" y="116"/>
                    <a:pt x="30" y="110"/>
                    <a:pt x="25" y="108"/>
                  </a:cubicBezTo>
                  <a:cubicBezTo>
                    <a:pt x="25" y="108"/>
                    <a:pt x="24" y="108"/>
                    <a:pt x="24" y="108"/>
                  </a:cubicBezTo>
                  <a:cubicBezTo>
                    <a:pt x="13" y="104"/>
                    <a:pt x="13" y="104"/>
                    <a:pt x="13" y="104"/>
                  </a:cubicBezTo>
                  <a:cubicBezTo>
                    <a:pt x="12" y="104"/>
                    <a:pt x="12" y="104"/>
                    <a:pt x="12" y="104"/>
                  </a:cubicBezTo>
                  <a:cubicBezTo>
                    <a:pt x="10" y="104"/>
                    <a:pt x="9" y="102"/>
                    <a:pt x="9" y="101"/>
                  </a:cubicBezTo>
                  <a:cubicBezTo>
                    <a:pt x="8" y="97"/>
                    <a:pt x="8" y="97"/>
                    <a:pt x="8" y="97"/>
                  </a:cubicBezTo>
                  <a:cubicBezTo>
                    <a:pt x="8" y="97"/>
                    <a:pt x="8" y="97"/>
                    <a:pt x="8" y="97"/>
                  </a:cubicBezTo>
                  <a:cubicBezTo>
                    <a:pt x="7" y="96"/>
                    <a:pt x="7" y="94"/>
                    <a:pt x="8" y="93"/>
                  </a:cubicBezTo>
                  <a:cubicBezTo>
                    <a:pt x="9" y="92"/>
                    <a:pt x="10" y="91"/>
                    <a:pt x="11" y="90"/>
                  </a:cubicBezTo>
                  <a:cubicBezTo>
                    <a:pt x="12" y="90"/>
                    <a:pt x="12" y="90"/>
                    <a:pt x="12" y="90"/>
                  </a:cubicBezTo>
                  <a:cubicBezTo>
                    <a:pt x="13" y="90"/>
                    <a:pt x="13" y="90"/>
                    <a:pt x="13" y="90"/>
                  </a:cubicBezTo>
                  <a:cubicBezTo>
                    <a:pt x="24" y="86"/>
                    <a:pt x="24" y="86"/>
                    <a:pt x="24" y="86"/>
                  </a:cubicBezTo>
                  <a:cubicBezTo>
                    <a:pt x="106" y="62"/>
                    <a:pt x="106" y="62"/>
                    <a:pt x="106" y="62"/>
                  </a:cubicBezTo>
                  <a:cubicBezTo>
                    <a:pt x="107" y="62"/>
                    <a:pt x="107" y="62"/>
                    <a:pt x="108" y="62"/>
                  </a:cubicBezTo>
                  <a:cubicBezTo>
                    <a:pt x="110" y="62"/>
                    <a:pt x="112" y="63"/>
                    <a:pt x="113" y="66"/>
                  </a:cubicBezTo>
                  <a:cubicBezTo>
                    <a:pt x="114" y="69"/>
                    <a:pt x="114" y="69"/>
                    <a:pt x="114" y="69"/>
                  </a:cubicBezTo>
                  <a:cubicBezTo>
                    <a:pt x="115" y="71"/>
                    <a:pt x="114" y="72"/>
                    <a:pt x="114" y="73"/>
                  </a:cubicBezTo>
                  <a:cubicBezTo>
                    <a:pt x="113" y="74"/>
                    <a:pt x="112" y="75"/>
                    <a:pt x="111" y="76"/>
                  </a:cubicBezTo>
                  <a:cubicBezTo>
                    <a:pt x="49" y="94"/>
                    <a:pt x="49" y="94"/>
                    <a:pt x="49" y="94"/>
                  </a:cubicBezTo>
                  <a:cubicBezTo>
                    <a:pt x="39" y="97"/>
                    <a:pt x="43" y="98"/>
                    <a:pt x="43" y="98"/>
                  </a:cubicBezTo>
                  <a:close/>
                  <a:moveTo>
                    <a:pt x="111" y="109"/>
                  </a:moveTo>
                  <a:cubicBezTo>
                    <a:pt x="103" y="111"/>
                    <a:pt x="103" y="111"/>
                    <a:pt x="103" y="111"/>
                  </a:cubicBezTo>
                  <a:cubicBezTo>
                    <a:pt x="97" y="113"/>
                    <a:pt x="92" y="119"/>
                    <a:pt x="92" y="125"/>
                  </a:cubicBezTo>
                  <a:cubicBezTo>
                    <a:pt x="92" y="138"/>
                    <a:pt x="92" y="138"/>
                    <a:pt x="92" y="138"/>
                  </a:cubicBezTo>
                  <a:cubicBezTo>
                    <a:pt x="78" y="138"/>
                    <a:pt x="78" y="138"/>
                    <a:pt x="78" y="138"/>
                  </a:cubicBezTo>
                  <a:cubicBezTo>
                    <a:pt x="78" y="110"/>
                    <a:pt x="78" y="110"/>
                    <a:pt x="78" y="110"/>
                  </a:cubicBezTo>
                  <a:cubicBezTo>
                    <a:pt x="78" y="107"/>
                    <a:pt x="81" y="103"/>
                    <a:pt x="84" y="102"/>
                  </a:cubicBezTo>
                  <a:cubicBezTo>
                    <a:pt x="106" y="96"/>
                    <a:pt x="106" y="96"/>
                    <a:pt x="106" y="96"/>
                  </a:cubicBezTo>
                  <a:cubicBezTo>
                    <a:pt x="109" y="95"/>
                    <a:pt x="112" y="96"/>
                    <a:pt x="113" y="99"/>
                  </a:cubicBezTo>
                  <a:cubicBezTo>
                    <a:pt x="114" y="103"/>
                    <a:pt x="114" y="103"/>
                    <a:pt x="114" y="103"/>
                  </a:cubicBezTo>
                  <a:cubicBezTo>
                    <a:pt x="115" y="106"/>
                    <a:pt x="113" y="109"/>
                    <a:pt x="111" y="109"/>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5" name="Green Tile"/>
          <p:cNvGrpSpPr/>
          <p:nvPr userDrawn="1"/>
        </p:nvGrpSpPr>
        <p:grpSpPr>
          <a:xfrm>
            <a:off x="2514069" y="4682828"/>
            <a:ext cx="1325880" cy="1325880"/>
            <a:chOff x="2514069" y="4682828"/>
            <a:chExt cx="1325880" cy="1325880"/>
          </a:xfrm>
        </p:grpSpPr>
        <p:sp>
          <p:nvSpPr>
            <p:cNvPr id="41" name="Rectangle 40"/>
            <p:cNvSpPr/>
            <p:nvPr/>
          </p:nvSpPr>
          <p:spPr bwMode="auto">
            <a:xfrm>
              <a:off x="2514069" y="4682828"/>
              <a:ext cx="1325880" cy="1325880"/>
            </a:xfrm>
            <a:prstGeom prst="rect">
              <a:avLst/>
            </a:prstGeom>
            <a:solidFill>
              <a:schemeClr val="accent5"/>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46" name="Freeform 73"/>
            <p:cNvSpPr>
              <a:spLocks noEditPoints="1"/>
            </p:cNvSpPr>
            <p:nvPr userDrawn="1"/>
          </p:nvSpPr>
          <p:spPr bwMode="auto">
            <a:xfrm>
              <a:off x="2757463" y="5062311"/>
              <a:ext cx="839092" cy="702557"/>
            </a:xfrm>
            <a:custGeom>
              <a:avLst/>
              <a:gdLst>
                <a:gd name="T0" fmla="*/ 339 w 411"/>
                <a:gd name="T1" fmla="*/ 344 h 344"/>
                <a:gd name="T2" fmla="*/ 334 w 411"/>
                <a:gd name="T3" fmla="*/ 342 h 344"/>
                <a:gd name="T4" fmla="*/ 270 w 411"/>
                <a:gd name="T5" fmla="*/ 277 h 344"/>
                <a:gd name="T6" fmla="*/ 74 w 411"/>
                <a:gd name="T7" fmla="*/ 277 h 344"/>
                <a:gd name="T8" fmla="*/ 0 w 411"/>
                <a:gd name="T9" fmla="*/ 203 h 344"/>
                <a:gd name="T10" fmla="*/ 0 w 411"/>
                <a:gd name="T11" fmla="*/ 74 h 344"/>
                <a:gd name="T12" fmla="*/ 74 w 411"/>
                <a:gd name="T13" fmla="*/ 0 h 344"/>
                <a:gd name="T14" fmla="*/ 338 w 411"/>
                <a:gd name="T15" fmla="*/ 0 h 344"/>
                <a:gd name="T16" fmla="*/ 411 w 411"/>
                <a:gd name="T17" fmla="*/ 74 h 344"/>
                <a:gd name="T18" fmla="*/ 411 w 411"/>
                <a:gd name="T19" fmla="*/ 203 h 344"/>
                <a:gd name="T20" fmla="*/ 347 w 411"/>
                <a:gd name="T21" fmla="*/ 277 h 344"/>
                <a:gd name="T22" fmla="*/ 347 w 411"/>
                <a:gd name="T23" fmla="*/ 337 h 344"/>
                <a:gd name="T24" fmla="*/ 342 w 411"/>
                <a:gd name="T25" fmla="*/ 344 h 344"/>
                <a:gd name="T26" fmla="*/ 339 w 411"/>
                <a:gd name="T27" fmla="*/ 344 h 344"/>
                <a:gd name="T28" fmla="*/ 74 w 411"/>
                <a:gd name="T29" fmla="*/ 15 h 344"/>
                <a:gd name="T30" fmla="*/ 14 w 411"/>
                <a:gd name="T31" fmla="*/ 74 h 344"/>
                <a:gd name="T32" fmla="*/ 14 w 411"/>
                <a:gd name="T33" fmla="*/ 203 h 344"/>
                <a:gd name="T34" fmla="*/ 74 w 411"/>
                <a:gd name="T35" fmla="*/ 262 h 344"/>
                <a:gd name="T36" fmla="*/ 273 w 411"/>
                <a:gd name="T37" fmla="*/ 262 h 344"/>
                <a:gd name="T38" fmla="*/ 278 w 411"/>
                <a:gd name="T39" fmla="*/ 264 h 344"/>
                <a:gd name="T40" fmla="*/ 332 w 411"/>
                <a:gd name="T41" fmla="*/ 319 h 344"/>
                <a:gd name="T42" fmla="*/ 332 w 411"/>
                <a:gd name="T43" fmla="*/ 270 h 344"/>
                <a:gd name="T44" fmla="*/ 339 w 411"/>
                <a:gd name="T45" fmla="*/ 262 h 344"/>
                <a:gd name="T46" fmla="*/ 397 w 411"/>
                <a:gd name="T47" fmla="*/ 203 h 344"/>
                <a:gd name="T48" fmla="*/ 397 w 411"/>
                <a:gd name="T49" fmla="*/ 74 h 344"/>
                <a:gd name="T50" fmla="*/ 338 w 411"/>
                <a:gd name="T51" fmla="*/ 15 h 344"/>
                <a:gd name="T52" fmla="*/ 74 w 411"/>
                <a:gd name="T53" fmla="*/ 15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11" h="344">
                  <a:moveTo>
                    <a:pt x="339" y="344"/>
                  </a:moveTo>
                  <a:cubicBezTo>
                    <a:pt x="337" y="344"/>
                    <a:pt x="336" y="343"/>
                    <a:pt x="334" y="342"/>
                  </a:cubicBezTo>
                  <a:cubicBezTo>
                    <a:pt x="270" y="277"/>
                    <a:pt x="270" y="277"/>
                    <a:pt x="270" y="277"/>
                  </a:cubicBezTo>
                  <a:cubicBezTo>
                    <a:pt x="74" y="277"/>
                    <a:pt x="74" y="277"/>
                    <a:pt x="74" y="277"/>
                  </a:cubicBezTo>
                  <a:cubicBezTo>
                    <a:pt x="33" y="277"/>
                    <a:pt x="0" y="244"/>
                    <a:pt x="0" y="203"/>
                  </a:cubicBezTo>
                  <a:cubicBezTo>
                    <a:pt x="0" y="74"/>
                    <a:pt x="0" y="74"/>
                    <a:pt x="0" y="74"/>
                  </a:cubicBezTo>
                  <a:cubicBezTo>
                    <a:pt x="0" y="33"/>
                    <a:pt x="33" y="0"/>
                    <a:pt x="74" y="0"/>
                  </a:cubicBezTo>
                  <a:cubicBezTo>
                    <a:pt x="338" y="0"/>
                    <a:pt x="338" y="0"/>
                    <a:pt x="338" y="0"/>
                  </a:cubicBezTo>
                  <a:cubicBezTo>
                    <a:pt x="378" y="0"/>
                    <a:pt x="411" y="33"/>
                    <a:pt x="411" y="74"/>
                  </a:cubicBezTo>
                  <a:cubicBezTo>
                    <a:pt x="411" y="203"/>
                    <a:pt x="411" y="203"/>
                    <a:pt x="411" y="203"/>
                  </a:cubicBezTo>
                  <a:cubicBezTo>
                    <a:pt x="411" y="242"/>
                    <a:pt x="384" y="273"/>
                    <a:pt x="347" y="277"/>
                  </a:cubicBezTo>
                  <a:cubicBezTo>
                    <a:pt x="347" y="337"/>
                    <a:pt x="347" y="337"/>
                    <a:pt x="347" y="337"/>
                  </a:cubicBezTo>
                  <a:cubicBezTo>
                    <a:pt x="347" y="340"/>
                    <a:pt x="345" y="342"/>
                    <a:pt x="342" y="344"/>
                  </a:cubicBezTo>
                  <a:cubicBezTo>
                    <a:pt x="341" y="344"/>
                    <a:pt x="340" y="344"/>
                    <a:pt x="339" y="344"/>
                  </a:cubicBezTo>
                  <a:close/>
                  <a:moveTo>
                    <a:pt x="74" y="15"/>
                  </a:moveTo>
                  <a:cubicBezTo>
                    <a:pt x="41" y="15"/>
                    <a:pt x="14" y="41"/>
                    <a:pt x="14" y="74"/>
                  </a:cubicBezTo>
                  <a:cubicBezTo>
                    <a:pt x="14" y="203"/>
                    <a:pt x="14" y="203"/>
                    <a:pt x="14" y="203"/>
                  </a:cubicBezTo>
                  <a:cubicBezTo>
                    <a:pt x="14" y="236"/>
                    <a:pt x="41" y="262"/>
                    <a:pt x="74" y="262"/>
                  </a:cubicBezTo>
                  <a:cubicBezTo>
                    <a:pt x="273" y="262"/>
                    <a:pt x="273" y="262"/>
                    <a:pt x="273" y="262"/>
                  </a:cubicBezTo>
                  <a:cubicBezTo>
                    <a:pt x="275" y="262"/>
                    <a:pt x="277" y="263"/>
                    <a:pt x="278" y="264"/>
                  </a:cubicBezTo>
                  <a:cubicBezTo>
                    <a:pt x="332" y="319"/>
                    <a:pt x="332" y="319"/>
                    <a:pt x="332" y="319"/>
                  </a:cubicBezTo>
                  <a:cubicBezTo>
                    <a:pt x="332" y="270"/>
                    <a:pt x="332" y="270"/>
                    <a:pt x="332" y="270"/>
                  </a:cubicBezTo>
                  <a:cubicBezTo>
                    <a:pt x="332" y="266"/>
                    <a:pt x="335" y="262"/>
                    <a:pt x="339" y="262"/>
                  </a:cubicBezTo>
                  <a:cubicBezTo>
                    <a:pt x="371" y="262"/>
                    <a:pt x="397" y="236"/>
                    <a:pt x="397" y="203"/>
                  </a:cubicBezTo>
                  <a:cubicBezTo>
                    <a:pt x="397" y="74"/>
                    <a:pt x="397" y="74"/>
                    <a:pt x="397" y="74"/>
                  </a:cubicBezTo>
                  <a:cubicBezTo>
                    <a:pt x="397" y="41"/>
                    <a:pt x="370" y="15"/>
                    <a:pt x="338" y="15"/>
                  </a:cubicBezTo>
                  <a:lnTo>
                    <a:pt x="74" y="15"/>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 useBgFill="1">
        <p:nvSpPr>
          <p:cNvPr id="43" name="Top Mask"/>
          <p:cNvSpPr/>
          <p:nvPr userDrawn="1"/>
        </p:nvSpPr>
        <p:spPr bwMode="auto">
          <a:xfrm>
            <a:off x="0" y="0"/>
            <a:ext cx="12188825" cy="1514475"/>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36" tIns="45718" rIns="91436" bIns="45718" numCol="1" spcCol="0" rtlCol="0" fromWordArt="0" anchor="ctr" anchorCtr="0" forceAA="0" compatLnSpc="1">
            <a:prstTxWarp prst="textNoShape">
              <a:avLst/>
            </a:prstTxWarp>
            <a:noAutofit/>
          </a:bodyPr>
          <a:lstStyle/>
          <a:p>
            <a:pPr algn="ctr" defTabSz="914099"/>
            <a:endParaRPr lang="en-US" sz="2200" dirty="0">
              <a:solidFill>
                <a:schemeClr val="tx1">
                  <a:lumMod val="20000"/>
                  <a:lumOff val="80000"/>
                  <a:alpha val="99000"/>
                </a:schemeClr>
              </a:solidFill>
              <a:latin typeface="Segoe UI" pitchFamily="34" charset="0"/>
              <a:ea typeface="Segoe UI" pitchFamily="34" charset="0"/>
              <a:cs typeface="Segoe UI" pitchFamily="34" charset="0"/>
            </a:endParaRPr>
          </a:p>
        </p:txBody>
      </p:sp>
      <p:sp useBgFill="1">
        <p:nvSpPr>
          <p:cNvPr id="44" name="Right Mask"/>
          <p:cNvSpPr/>
          <p:nvPr userDrawn="1"/>
        </p:nvSpPr>
        <p:spPr bwMode="auto">
          <a:xfrm>
            <a:off x="11172825" y="1630804"/>
            <a:ext cx="1016000" cy="4154983"/>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36" tIns="45718" rIns="91436" bIns="45718" numCol="1" spcCol="0" rtlCol="0" fromWordArt="0" anchor="ctr" anchorCtr="0" forceAA="0" compatLnSpc="1">
            <a:prstTxWarp prst="textNoShape">
              <a:avLst/>
            </a:prstTxWarp>
            <a:noAutofit/>
          </a:bodyPr>
          <a:lstStyle/>
          <a:p>
            <a:pPr algn="ctr" defTabSz="914099"/>
            <a:endParaRPr lang="en-US" sz="22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2" name="Title 1"/>
          <p:cNvSpPr>
            <a:spLocks noGrp="1"/>
          </p:cNvSpPr>
          <p:nvPr>
            <p:ph type="ctrTitle"/>
          </p:nvPr>
        </p:nvSpPr>
        <p:spPr>
          <a:xfrm>
            <a:off x="4181452" y="3231974"/>
            <a:ext cx="6718301" cy="1232464"/>
          </a:xfrm>
        </p:spPr>
        <p:txBody>
          <a:bodyPr anchor="ctr">
            <a:noAutofit/>
          </a:bodyPr>
          <a:lstStyle>
            <a:lvl1pPr algn="l" defTabSz="914363" rtl="0" eaLnBrk="1" latinLnBrk="0" hangingPunct="1">
              <a:lnSpc>
                <a:spcPct val="90000"/>
              </a:lnSpc>
              <a:spcBef>
                <a:spcPct val="0"/>
              </a:spcBef>
              <a:buNone/>
              <a:defRPr lang="en-US" sz="4000" b="1" kern="1200" cap="none" spc="-100" baseline="0" dirty="0">
                <a:ln w="3175">
                  <a:noFill/>
                </a:ln>
                <a:solidFill>
                  <a:schemeClr val="accent1">
                    <a:alpha val="99000"/>
                  </a:schemeClr>
                </a:solidFill>
                <a:effectLst/>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3" name="Subtitle 2"/>
          <p:cNvSpPr>
            <a:spLocks noGrp="1"/>
          </p:cNvSpPr>
          <p:nvPr>
            <p:ph type="subTitle" idx="1"/>
          </p:nvPr>
        </p:nvSpPr>
        <p:spPr>
          <a:xfrm>
            <a:off x="4181452" y="5029200"/>
            <a:ext cx="6870702" cy="463255"/>
          </a:xfrm>
        </p:spPr>
        <p:txBody>
          <a:bodyPr>
            <a:noAutofit/>
          </a:bodyPr>
          <a:lstStyle>
            <a:lvl1pPr marL="0" indent="0" algn="l" defTabSz="914363" rtl="0" eaLnBrk="1" latinLnBrk="0" hangingPunct="1">
              <a:lnSpc>
                <a:spcPct val="90000"/>
              </a:lnSpc>
              <a:spcBef>
                <a:spcPts val="0"/>
              </a:spcBef>
              <a:buSzPct val="105000"/>
              <a:buFontTx/>
              <a:buNone/>
              <a:defRPr lang="en-US" sz="1600" kern="1200" dirty="0">
                <a:solidFill>
                  <a:schemeClr val="bg1">
                    <a:alpha val="99000"/>
                  </a:schemeClr>
                </a:solidFill>
                <a:latin typeface="Segoe UI" pitchFamily="34" charset="0"/>
                <a:ea typeface="Segoe UI" pitchFamily="34" charset="0"/>
                <a:cs typeface="Segoe UI" pitchFamily="34" charset="0"/>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useBgFill="1">
        <p:nvSpPr>
          <p:cNvPr id="45" name="Bottom Mask"/>
          <p:cNvSpPr/>
          <p:nvPr userDrawn="1"/>
        </p:nvSpPr>
        <p:spPr bwMode="auto">
          <a:xfrm>
            <a:off x="0" y="6010275"/>
            <a:ext cx="12188826" cy="847725"/>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36" tIns="45718" rIns="91436" bIns="45718" numCol="1" spcCol="0" rtlCol="0" fromWordArt="0" anchor="ctr" anchorCtr="0" forceAA="0" compatLnSpc="1">
            <a:prstTxWarp prst="textNoShape">
              <a:avLst/>
            </a:prstTxWarp>
            <a:noAutofit/>
          </a:bodyPr>
          <a:lstStyle/>
          <a:p>
            <a:pPr algn="ctr" defTabSz="914099"/>
            <a:endParaRPr lang="en-US" sz="2200" dirty="0">
              <a:solidFill>
                <a:schemeClr val="tx1">
                  <a:lumMod val="20000"/>
                  <a:lumOff val="80000"/>
                  <a:alpha val="99000"/>
                </a:schemeClr>
              </a:solidFill>
              <a:latin typeface="Segoe UI" pitchFamily="34" charset="0"/>
              <a:ea typeface="Segoe UI" pitchFamily="34" charset="0"/>
              <a:cs typeface="Segoe UI" pitchFamily="34" charset="0"/>
            </a:endParaRPr>
          </a:p>
        </p:txBody>
      </p:sp>
    </p:spTree>
  </p:cSld>
  <p:clrMapOvr>
    <a:masterClrMapping/>
  </p:clrMapOvr>
  <p:transition>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0"/>
            <a:ext cx="5486400" cy="1705768"/>
          </a:xfrm>
        </p:spPr>
        <p:txBody>
          <a:bodyPr/>
          <a:lstStyle>
            <a:lvl1pPr marL="339976" indent="-339976">
              <a:lnSpc>
                <a:spcPct val="90000"/>
              </a:lnSpc>
              <a:defRPr sz="2800"/>
            </a:lvl1pPr>
            <a:lvl2pPr marL="673338" indent="-325424">
              <a:lnSpc>
                <a:spcPct val="90000"/>
              </a:lnSpc>
              <a:defRPr sz="2400"/>
            </a:lvl2pPr>
            <a:lvl3pPr marL="953785" indent="-288384">
              <a:lnSpc>
                <a:spcPct val="90000"/>
              </a:lnSpc>
              <a:defRPr sz="2000"/>
            </a:lvl3pPr>
            <a:lvl4pPr marL="1227618" indent="-273833">
              <a:lnSpc>
                <a:spcPct val="90000"/>
              </a:lnSpc>
              <a:defRPr sz="1800"/>
            </a:lvl4pPr>
            <a:lvl5pPr marL="1516002" indent="-280447">
              <a:lnSpc>
                <a:spcPct val="90000"/>
              </a:lnSpc>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0"/>
            <a:ext cx="5486400" cy="1705768"/>
          </a:xfrm>
        </p:spPr>
        <p:txBody>
          <a:bodyPr/>
          <a:lstStyle>
            <a:lvl1pPr marL="347914" indent="-347914">
              <a:lnSpc>
                <a:spcPct val="90000"/>
              </a:lnSpc>
              <a:defRPr sz="2800"/>
            </a:lvl1pPr>
            <a:lvl2pPr marL="673338" indent="-339976">
              <a:lnSpc>
                <a:spcPct val="90000"/>
              </a:lnSpc>
              <a:defRPr sz="2400"/>
            </a:lvl2pPr>
            <a:lvl3pPr marL="961722" indent="-302936">
              <a:lnSpc>
                <a:spcPct val="90000"/>
              </a:lnSpc>
              <a:defRPr sz="2000"/>
            </a:lvl3pPr>
            <a:lvl4pPr marL="1227618" indent="-265896">
              <a:lnSpc>
                <a:spcPct val="90000"/>
              </a:lnSpc>
              <a:defRPr sz="1800"/>
            </a:lvl4pPr>
            <a:lvl5pPr marL="1516002" indent="-273833">
              <a:lnSpc>
                <a:spcPct val="90000"/>
              </a:lnSpc>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p:nvSpPr>
        <p:spPr bwMode="auto">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0" tIns="45701" rIns="91400" bIns="45701" numCol="1" spcCol="0" rtlCol="0" anchor="ctr" anchorCtr="0" compatLnSpc="1">
            <a:prstTxWarp prst="textNoShape">
              <a:avLst/>
            </a:prstTxWarp>
          </a:bodyPr>
          <a:lstStyle/>
          <a:p>
            <a:pPr algn="ctr" defTabSz="913749" fontAlgn="base">
              <a:spcBef>
                <a:spcPct val="0"/>
              </a:spcBef>
              <a:spcAft>
                <a:spcPct val="0"/>
              </a:spcAft>
            </a:pPr>
            <a:endParaRPr lang="en-US" sz="23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25"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3805" y="3417662"/>
            <a:ext cx="6945312" cy="1241879"/>
          </a:xfrm>
        </p:spPr>
        <p:txBody>
          <a:bodyPr lIns="182872" tIns="182872" anchor="ctr" anchorCtr="0"/>
          <a:lstStyle>
            <a:lvl1pPr marL="574651" indent="-571476">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61" indent="-342885">
              <a:buFont typeface="Arial" pitchFamily="34" charset="0"/>
              <a:buNone/>
              <a:defRPr lang="en-US" sz="2400" kern="1200" spc="-51" baseline="0" dirty="0">
                <a:gradFill>
                  <a:gsLst>
                    <a:gs pos="0">
                      <a:srgbClr val="595959"/>
                    </a:gs>
                    <a:gs pos="86000">
                      <a:srgbClr val="595959"/>
                    </a:gs>
                  </a:gsLst>
                  <a:lin ang="5400000" scaled="0"/>
                </a:gradFill>
                <a:latin typeface="+mn-lt"/>
                <a:ea typeface="+mn-ea"/>
                <a:cs typeface="+mn-cs"/>
              </a:defRPr>
            </a:lvl2pPr>
          </a:lstStyle>
          <a:p>
            <a:pPr marL="3175" lvl="0" indent="0" algn="l" defTabSz="914325" rtl="0" eaLnBrk="1" latinLnBrk="0" hangingPunct="1">
              <a:lnSpc>
                <a:spcPct val="90000"/>
              </a:lnSpc>
              <a:spcBef>
                <a:spcPts val="0"/>
              </a:spcBef>
              <a:spcAft>
                <a:spcPts val="900"/>
              </a:spcAft>
              <a:buSzPct val="80000"/>
            </a:pPr>
            <a:r>
              <a:rPr lang="en-US" smtClean="0"/>
              <a:t>Click to edit Master text styles</a:t>
            </a:r>
          </a:p>
          <a:p>
            <a:pPr marL="3175" lvl="1" indent="0" algn="l" defTabSz="914325"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p:nvSpPr>
        <p:spPr bwMode="black">
          <a:xfrm>
            <a:off x="1200173" y="2133600"/>
            <a:ext cx="18650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2" tIns="41151" rIns="82302" bIns="41151" numCol="1" anchor="t" anchorCtr="0" compatLnSpc="1">
            <a:prstTxWarp prst="textNoShape">
              <a:avLst/>
            </a:prstTxWarp>
          </a:bodyPr>
          <a:lstStyle/>
          <a:p>
            <a:pPr defTabSz="1218936"/>
            <a:endParaRPr lang="en-US" sz="1600">
              <a:solidFill>
                <a:srgbClr val="292929"/>
              </a:solidFill>
            </a:endParaRPr>
          </a:p>
        </p:txBody>
      </p:sp>
    </p:spTree>
    <p:extLst>
      <p:ext uri="{BB962C8B-B14F-4D97-AF65-F5344CB8AC3E}">
        <p14:creationId xmlns:p14="http://schemas.microsoft.com/office/powerpoint/2010/main" val="2832974540"/>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1"/>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3"/>
            <a:ext cx="4205289" cy="461665"/>
          </a:xfrm>
        </p:spPr>
        <p:txBody>
          <a:bodyPr>
            <a:noAutofit/>
          </a:bodyPr>
          <a:lstStyle>
            <a:lvl1pPr marL="0" indent="0" algn="l" defTabSz="914325"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63" indent="0" algn="ctr">
              <a:buNone/>
              <a:defRPr>
                <a:solidFill>
                  <a:schemeClr val="tx1">
                    <a:tint val="75000"/>
                  </a:schemeClr>
                </a:solidFill>
              </a:defRPr>
            </a:lvl2pPr>
            <a:lvl3pPr marL="914325" indent="0" algn="ctr">
              <a:buNone/>
              <a:defRPr>
                <a:solidFill>
                  <a:schemeClr val="tx1">
                    <a:tint val="75000"/>
                  </a:schemeClr>
                </a:solidFill>
              </a:defRPr>
            </a:lvl3pPr>
            <a:lvl4pPr marL="1371488" indent="0" algn="ctr">
              <a:buNone/>
              <a:defRPr>
                <a:solidFill>
                  <a:schemeClr val="tx1">
                    <a:tint val="75000"/>
                  </a:schemeClr>
                </a:solidFill>
              </a:defRPr>
            </a:lvl4pPr>
            <a:lvl5pPr marL="1828651" indent="0" algn="ctr">
              <a:buNone/>
              <a:defRPr>
                <a:solidFill>
                  <a:schemeClr val="tx1">
                    <a:tint val="75000"/>
                  </a:schemeClr>
                </a:solidFill>
              </a:defRPr>
            </a:lvl5pPr>
            <a:lvl6pPr marL="2285813" indent="0" algn="ctr">
              <a:buNone/>
              <a:defRPr>
                <a:solidFill>
                  <a:schemeClr val="tx1">
                    <a:tint val="75000"/>
                  </a:schemeClr>
                </a:solidFill>
              </a:defRPr>
            </a:lvl6pPr>
            <a:lvl7pPr marL="2742976" indent="0" algn="ctr">
              <a:buNone/>
              <a:defRPr>
                <a:solidFill>
                  <a:schemeClr val="tx1">
                    <a:tint val="75000"/>
                  </a:schemeClr>
                </a:solidFill>
              </a:defRPr>
            </a:lvl7pPr>
            <a:lvl8pPr marL="3200139" indent="0" algn="ctr">
              <a:buNone/>
              <a:defRPr>
                <a:solidFill>
                  <a:schemeClr val="tx1">
                    <a:tint val="75000"/>
                  </a:schemeClr>
                </a:solidFill>
              </a:defRPr>
            </a:lvl8pPr>
            <a:lvl9pPr marL="365730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6" y="4160520"/>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7713384" y="2136047"/>
            <a:ext cx="3499129" cy="2114059"/>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1493737119"/>
      </p:ext>
    </p:extLst>
  </p:cSld>
  <p:clrMapOvr>
    <a:masterClrMapping/>
  </p:clrMapOvr>
  <p:transition>
    <p:fade/>
  </p:transition>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1"/>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3"/>
            <a:ext cx="4205289" cy="461665"/>
          </a:xfrm>
        </p:spPr>
        <p:txBody>
          <a:bodyPr>
            <a:noAutofit/>
          </a:bodyPr>
          <a:lstStyle>
            <a:lvl1pPr marL="0" indent="0" algn="l" defTabSz="914325"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63" indent="0" algn="ctr">
              <a:buNone/>
              <a:defRPr>
                <a:solidFill>
                  <a:schemeClr val="tx1">
                    <a:tint val="75000"/>
                  </a:schemeClr>
                </a:solidFill>
              </a:defRPr>
            </a:lvl2pPr>
            <a:lvl3pPr marL="914325" indent="0" algn="ctr">
              <a:buNone/>
              <a:defRPr>
                <a:solidFill>
                  <a:schemeClr val="tx1">
                    <a:tint val="75000"/>
                  </a:schemeClr>
                </a:solidFill>
              </a:defRPr>
            </a:lvl3pPr>
            <a:lvl4pPr marL="1371488" indent="0" algn="ctr">
              <a:buNone/>
              <a:defRPr>
                <a:solidFill>
                  <a:schemeClr val="tx1">
                    <a:tint val="75000"/>
                  </a:schemeClr>
                </a:solidFill>
              </a:defRPr>
            </a:lvl4pPr>
            <a:lvl5pPr marL="1828651" indent="0" algn="ctr">
              <a:buNone/>
              <a:defRPr>
                <a:solidFill>
                  <a:schemeClr val="tx1">
                    <a:tint val="75000"/>
                  </a:schemeClr>
                </a:solidFill>
              </a:defRPr>
            </a:lvl5pPr>
            <a:lvl6pPr marL="2285813" indent="0" algn="ctr">
              <a:buNone/>
              <a:defRPr>
                <a:solidFill>
                  <a:schemeClr val="tx1">
                    <a:tint val="75000"/>
                  </a:schemeClr>
                </a:solidFill>
              </a:defRPr>
            </a:lvl6pPr>
            <a:lvl7pPr marL="2742976" indent="0" algn="ctr">
              <a:buNone/>
              <a:defRPr>
                <a:solidFill>
                  <a:schemeClr val="tx1">
                    <a:tint val="75000"/>
                  </a:schemeClr>
                </a:solidFill>
              </a:defRPr>
            </a:lvl7pPr>
            <a:lvl8pPr marL="3200139" indent="0" algn="ctr">
              <a:buNone/>
              <a:defRPr>
                <a:solidFill>
                  <a:schemeClr val="tx1">
                    <a:tint val="75000"/>
                  </a:schemeClr>
                </a:solidFill>
              </a:defRPr>
            </a:lvl8pPr>
            <a:lvl9pPr marL="365730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6" y="4160520"/>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p:nvSpPr>
        <p:spPr bwMode="auto">
          <a:xfrm>
            <a:off x="8291954" y="2008093"/>
            <a:ext cx="2269077"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36" tIns="45719" rIns="91436" bIns="45719" numCol="1" anchor="t" anchorCtr="0" compatLnSpc="1">
            <a:prstTxWarp prst="textNoShape">
              <a:avLst/>
            </a:prstTxWarp>
          </a:bodyPr>
          <a:lstStyle/>
          <a:p>
            <a:pPr defTabSz="1218987"/>
            <a:endParaRPr lang="en-US" sz="2400">
              <a:solidFill>
                <a:srgbClr val="292929"/>
              </a:solidFill>
            </a:endParaRPr>
          </a:p>
        </p:txBody>
      </p:sp>
    </p:spTree>
    <p:extLst>
      <p:ext uri="{BB962C8B-B14F-4D97-AF65-F5344CB8AC3E}">
        <p14:creationId xmlns:p14="http://schemas.microsoft.com/office/powerpoint/2010/main" val="4214007598"/>
      </p:ext>
    </p:extLst>
  </p:cSld>
  <p:clrMapOvr>
    <a:masterClrMapping/>
  </p:clrMapOvr>
  <p:transition>
    <p:fade/>
  </p:transition>
  <p:timing>
    <p:tnLst>
      <p:par>
        <p:cT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1"/>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3"/>
            <a:ext cx="4205289" cy="461665"/>
          </a:xfrm>
        </p:spPr>
        <p:txBody>
          <a:bodyPr>
            <a:noAutofit/>
          </a:bodyPr>
          <a:lstStyle>
            <a:lvl1pPr marL="0" indent="0" algn="l" defTabSz="914325"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63" indent="0" algn="ctr">
              <a:buNone/>
              <a:defRPr>
                <a:solidFill>
                  <a:schemeClr val="tx1">
                    <a:tint val="75000"/>
                  </a:schemeClr>
                </a:solidFill>
              </a:defRPr>
            </a:lvl2pPr>
            <a:lvl3pPr marL="914325" indent="0" algn="ctr">
              <a:buNone/>
              <a:defRPr>
                <a:solidFill>
                  <a:schemeClr val="tx1">
                    <a:tint val="75000"/>
                  </a:schemeClr>
                </a:solidFill>
              </a:defRPr>
            </a:lvl3pPr>
            <a:lvl4pPr marL="1371488" indent="0" algn="ctr">
              <a:buNone/>
              <a:defRPr>
                <a:solidFill>
                  <a:schemeClr val="tx1">
                    <a:tint val="75000"/>
                  </a:schemeClr>
                </a:solidFill>
              </a:defRPr>
            </a:lvl4pPr>
            <a:lvl5pPr marL="1828651" indent="0" algn="ctr">
              <a:buNone/>
              <a:defRPr>
                <a:solidFill>
                  <a:schemeClr val="tx1">
                    <a:tint val="75000"/>
                  </a:schemeClr>
                </a:solidFill>
              </a:defRPr>
            </a:lvl5pPr>
            <a:lvl6pPr marL="2285813" indent="0" algn="ctr">
              <a:buNone/>
              <a:defRPr>
                <a:solidFill>
                  <a:schemeClr val="tx1">
                    <a:tint val="75000"/>
                  </a:schemeClr>
                </a:solidFill>
              </a:defRPr>
            </a:lvl6pPr>
            <a:lvl7pPr marL="2742976" indent="0" algn="ctr">
              <a:buNone/>
              <a:defRPr>
                <a:solidFill>
                  <a:schemeClr val="tx1">
                    <a:tint val="75000"/>
                  </a:schemeClr>
                </a:solidFill>
              </a:defRPr>
            </a:lvl7pPr>
            <a:lvl8pPr marL="3200139" indent="0" algn="ctr">
              <a:buNone/>
              <a:defRPr>
                <a:solidFill>
                  <a:schemeClr val="tx1">
                    <a:tint val="75000"/>
                  </a:schemeClr>
                </a:solidFill>
              </a:defRPr>
            </a:lvl8pPr>
            <a:lvl9pPr marL="365730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6" y="4160520"/>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p:nvGrpSpPr>
        <p:grpSpPr bwMode="black">
          <a:xfrm>
            <a:off x="7904572" y="2242931"/>
            <a:ext cx="3176914" cy="1934623"/>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grpSp>
    </p:spTree>
    <p:extLst>
      <p:ext uri="{BB962C8B-B14F-4D97-AF65-F5344CB8AC3E}">
        <p14:creationId xmlns:p14="http://schemas.microsoft.com/office/powerpoint/2010/main" val="2100706510"/>
      </p:ext>
    </p:extLst>
  </p:cSld>
  <p:clrMapOvr>
    <a:masterClrMapping/>
  </p:clrMapOvr>
  <p:transition>
    <p:fade/>
  </p:transition>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1"/>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3"/>
            <a:ext cx="4205289" cy="461665"/>
          </a:xfrm>
        </p:spPr>
        <p:txBody>
          <a:bodyPr>
            <a:noAutofit/>
          </a:bodyPr>
          <a:lstStyle>
            <a:lvl1pPr marL="0" indent="0" algn="l" defTabSz="914325"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63" indent="0" algn="ctr">
              <a:buNone/>
              <a:defRPr>
                <a:solidFill>
                  <a:schemeClr val="tx1">
                    <a:tint val="75000"/>
                  </a:schemeClr>
                </a:solidFill>
              </a:defRPr>
            </a:lvl2pPr>
            <a:lvl3pPr marL="914325" indent="0" algn="ctr">
              <a:buNone/>
              <a:defRPr>
                <a:solidFill>
                  <a:schemeClr val="tx1">
                    <a:tint val="75000"/>
                  </a:schemeClr>
                </a:solidFill>
              </a:defRPr>
            </a:lvl3pPr>
            <a:lvl4pPr marL="1371488" indent="0" algn="ctr">
              <a:buNone/>
              <a:defRPr>
                <a:solidFill>
                  <a:schemeClr val="tx1">
                    <a:tint val="75000"/>
                  </a:schemeClr>
                </a:solidFill>
              </a:defRPr>
            </a:lvl4pPr>
            <a:lvl5pPr marL="1828651" indent="0" algn="ctr">
              <a:buNone/>
              <a:defRPr>
                <a:solidFill>
                  <a:schemeClr val="tx1">
                    <a:tint val="75000"/>
                  </a:schemeClr>
                </a:solidFill>
              </a:defRPr>
            </a:lvl5pPr>
            <a:lvl6pPr marL="2285813" indent="0" algn="ctr">
              <a:buNone/>
              <a:defRPr>
                <a:solidFill>
                  <a:schemeClr val="tx1">
                    <a:tint val="75000"/>
                  </a:schemeClr>
                </a:solidFill>
              </a:defRPr>
            </a:lvl6pPr>
            <a:lvl7pPr marL="2742976" indent="0" algn="ctr">
              <a:buNone/>
              <a:defRPr>
                <a:solidFill>
                  <a:schemeClr val="tx1">
                    <a:tint val="75000"/>
                  </a:schemeClr>
                </a:solidFill>
              </a:defRPr>
            </a:lvl7pPr>
            <a:lvl8pPr marL="3200139" indent="0" algn="ctr">
              <a:buNone/>
              <a:defRPr>
                <a:solidFill>
                  <a:schemeClr val="tx1">
                    <a:tint val="75000"/>
                  </a:schemeClr>
                </a:solidFill>
              </a:defRPr>
            </a:lvl8pPr>
            <a:lvl9pPr marL="365730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6" y="4160520"/>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p:nvSpPr>
        <p:spPr bwMode="black">
          <a:xfrm>
            <a:off x="7923610" y="1932604"/>
            <a:ext cx="3013332" cy="231424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2" tIns="41151" rIns="82302" bIns="41151"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3980115563"/>
      </p:ext>
    </p:extLst>
  </p:cSld>
  <p:clrMapOvr>
    <a:masterClrMapping/>
  </p:clrMapOvr>
  <p:transition>
    <p:fade/>
  </p:transition>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1"/>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3"/>
            <a:ext cx="4205289" cy="461665"/>
          </a:xfrm>
        </p:spPr>
        <p:txBody>
          <a:bodyPr>
            <a:noAutofit/>
          </a:bodyPr>
          <a:lstStyle>
            <a:lvl1pPr marL="0" indent="0" algn="l" defTabSz="914325"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63" indent="0" algn="ctr">
              <a:buNone/>
              <a:defRPr>
                <a:solidFill>
                  <a:schemeClr val="tx1">
                    <a:tint val="75000"/>
                  </a:schemeClr>
                </a:solidFill>
              </a:defRPr>
            </a:lvl2pPr>
            <a:lvl3pPr marL="914325" indent="0" algn="ctr">
              <a:buNone/>
              <a:defRPr>
                <a:solidFill>
                  <a:schemeClr val="tx1">
                    <a:tint val="75000"/>
                  </a:schemeClr>
                </a:solidFill>
              </a:defRPr>
            </a:lvl3pPr>
            <a:lvl4pPr marL="1371488" indent="0" algn="ctr">
              <a:buNone/>
              <a:defRPr>
                <a:solidFill>
                  <a:schemeClr val="tx1">
                    <a:tint val="75000"/>
                  </a:schemeClr>
                </a:solidFill>
              </a:defRPr>
            </a:lvl4pPr>
            <a:lvl5pPr marL="1828651" indent="0" algn="ctr">
              <a:buNone/>
              <a:defRPr>
                <a:solidFill>
                  <a:schemeClr val="tx1">
                    <a:tint val="75000"/>
                  </a:schemeClr>
                </a:solidFill>
              </a:defRPr>
            </a:lvl5pPr>
            <a:lvl6pPr marL="2285813" indent="0" algn="ctr">
              <a:buNone/>
              <a:defRPr>
                <a:solidFill>
                  <a:schemeClr val="tx1">
                    <a:tint val="75000"/>
                  </a:schemeClr>
                </a:solidFill>
              </a:defRPr>
            </a:lvl6pPr>
            <a:lvl7pPr marL="2742976" indent="0" algn="ctr">
              <a:buNone/>
              <a:defRPr>
                <a:solidFill>
                  <a:schemeClr val="tx1">
                    <a:tint val="75000"/>
                  </a:schemeClr>
                </a:solidFill>
              </a:defRPr>
            </a:lvl7pPr>
            <a:lvl8pPr marL="3200139" indent="0" algn="ctr">
              <a:buNone/>
              <a:defRPr>
                <a:solidFill>
                  <a:schemeClr val="tx1">
                    <a:tint val="75000"/>
                  </a:schemeClr>
                </a:solidFill>
              </a:defRPr>
            </a:lvl8pPr>
            <a:lvl9pPr marL="365730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6" y="4160520"/>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8882759" y="1905000"/>
            <a:ext cx="1277597"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1590817490"/>
      </p:ext>
    </p:extLst>
  </p:cSld>
  <p:clrMapOvr>
    <a:masterClrMapping/>
  </p:clrMapOvr>
  <p:transition>
    <p:fade/>
  </p:transition>
  <p:timing>
    <p:tnLst>
      <p:par>
        <p:cTn id="1" dur="indefinite" restart="never" nodeType="tmRoot"/>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208" y="1905001"/>
            <a:ext cx="10693401"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1564" y="6338049"/>
            <a:ext cx="2506560" cy="291353"/>
          </a:xfrm>
          <a:prstGeom prst="rect">
            <a:avLst/>
          </a:prstGeom>
        </p:spPr>
      </p:pic>
    </p:spTree>
    <p:extLst>
      <p:ext uri="{BB962C8B-B14F-4D97-AF65-F5344CB8AC3E}">
        <p14:creationId xmlns:p14="http://schemas.microsoft.com/office/powerpoint/2010/main" val="2371673071"/>
      </p:ext>
    </p:extLst>
  </p:cSld>
  <p:clrMapOvr>
    <a:masterClrMapping/>
  </p:clrMapOvr>
  <p:transition>
    <p:fade/>
  </p:transition>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black">
          <a:xfrm>
            <a:off x="4321175" y="3140275"/>
            <a:ext cx="3546476" cy="577452"/>
          </a:xfrm>
          <a:prstGeom prst="rect">
            <a:avLst/>
          </a:prstGeom>
          <a:noFill/>
          <a:ln>
            <a:noFill/>
          </a:ln>
        </p:spPr>
      </p:pic>
      <p:sp>
        <p:nvSpPr>
          <p:cNvPr id="3" name="Text Box 3"/>
          <p:cNvSpPr txBox="1">
            <a:spLocks noChangeArrowheads="1"/>
          </p:cNvSpPr>
          <p:nvPr/>
        </p:nvSpPr>
        <p:spPr bwMode="blackWhite">
          <a:xfrm>
            <a:off x="507868" y="6083574"/>
            <a:ext cx="11173090" cy="415484"/>
          </a:xfrm>
          <a:prstGeom prst="rect">
            <a:avLst/>
          </a:prstGeom>
          <a:noFill/>
          <a:ln w="12700">
            <a:noFill/>
            <a:miter lim="800000"/>
            <a:headEnd type="none" w="sm" len="sm"/>
            <a:tailEnd type="none" w="sm" len="sm"/>
          </a:ln>
          <a:effectLst/>
        </p:spPr>
        <p:txBody>
          <a:bodyPr vert="horz" wrap="square" lIns="91421" tIns="45711" rIns="91421" bIns="45711" numCol="1" anchor="t" anchorCtr="0" compatLnSpc="1">
            <a:prstTxWarp prst="textNoShape">
              <a:avLst/>
            </a:prstTxWarp>
            <a:spAutoFit/>
          </a:bodyPr>
          <a:lstStyle/>
          <a:p>
            <a:pPr algn="ctr" defTabSz="914061" eaLnBrk="0" hangingPunct="0"/>
            <a:r>
              <a:rPr lang="en-US" sz="700" dirty="0">
                <a:solidFill>
                  <a:srgbClr val="FFFFFF">
                    <a:alpha val="99000"/>
                  </a:srgbClr>
                </a:solidFill>
                <a:cs typeface="Arial" charset="0"/>
              </a:rPr>
              <a:t>© </a:t>
            </a:r>
            <a:r>
              <a:rPr lang="en-US" sz="700" dirty="0" smtClean="0">
                <a:solidFill>
                  <a:srgbClr val="FFFFFF">
                    <a:alpha val="99000"/>
                  </a:srgbClr>
                </a:solidFill>
                <a:cs typeface="Arial" charset="0"/>
              </a:rPr>
              <a:t>2012 Microsoft </a:t>
            </a:r>
            <a:r>
              <a:rPr lang="en-US" sz="700"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4061"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solidFill>
                  <a:srgbClr val="FFFFFF">
                    <a:alpha val="99000"/>
                  </a:srgbClr>
                </a:solidFill>
                <a:cs typeface="Arial" charset="0"/>
              </a:rPr>
              <a:t>MICROSOFT </a:t>
            </a:r>
            <a:r>
              <a:rPr lang="en-US" sz="700"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3711497413"/>
      </p:ext>
    </p:extLst>
  </p:cSld>
  <p:clrMapOvr>
    <a:masterClrMapping/>
  </p:clrMapOvr>
  <p:transition>
    <p:fade/>
  </p:transition>
  <p:timing>
    <p:tnLst>
      <p:par>
        <p:cTn id="1" dur="indefinite" restart="never" nodeType="tmRoot"/>
      </p:par>
    </p:tn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p:ph type="body" sz="quarter" idx="10" hasCustomPrompt="1"/>
          </p:nvPr>
        </p:nvSpPr>
        <p:spPr>
          <a:xfrm>
            <a:off x="512764" y="2892711"/>
            <a:ext cx="11228440"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p:ph type="body" sz="quarter" idx="11" hasCustomPrompt="1"/>
          </p:nvPr>
        </p:nvSpPr>
        <p:spPr>
          <a:xfrm>
            <a:off x="512764" y="4343401"/>
            <a:ext cx="7513637" cy="443199"/>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708" y="6364651"/>
            <a:ext cx="1595652" cy="268367"/>
          </a:xfrm>
          <a:prstGeom prst="rect">
            <a:avLst/>
          </a:prstGeom>
          <a:noFill/>
          <a:ln>
            <a:noFill/>
          </a:ln>
        </p:spPr>
      </p:pic>
      <p:pic>
        <p:nvPicPr>
          <p:cNvPr id="7" name="Picture 6"/>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4" y="228600"/>
            <a:ext cx="2497827" cy="290339"/>
          </a:xfrm>
          <a:prstGeom prst="rect">
            <a:avLst/>
          </a:prstGeom>
        </p:spPr>
      </p:pic>
    </p:spTree>
    <p:extLst>
      <p:ext uri="{BB962C8B-B14F-4D97-AF65-F5344CB8AC3E}">
        <p14:creationId xmlns:p14="http://schemas.microsoft.com/office/powerpoint/2010/main" val="1568477256"/>
      </p:ext>
    </p:extLst>
  </p:cSld>
  <p:clrMapOvr>
    <a:masterClrMapping/>
  </p:clrMapOvr>
  <p:transition>
    <p:fade/>
  </p:transition>
  <p:timing>
    <p:tnLst>
      <p:par>
        <p:cT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3" y="1447799"/>
            <a:ext cx="11149013" cy="2000548"/>
          </a:xfrm>
        </p:spPr>
        <p:txBody>
          <a:bodyPr/>
          <a:lstStyle>
            <a:lvl1pPr marL="460355" indent="-460355">
              <a:buClr>
                <a:srgbClr val="FFFFFF"/>
              </a:buClr>
              <a:buSzPct val="70000"/>
              <a:buFontTx/>
              <a:buBlip>
                <a:blip r:embed="rId2"/>
              </a:buBlip>
              <a:defRPr>
                <a:gradFill>
                  <a:gsLst>
                    <a:gs pos="0">
                      <a:srgbClr val="FFFFFF"/>
                    </a:gs>
                    <a:gs pos="86000">
                      <a:srgbClr val="FFFFFF"/>
                    </a:gs>
                  </a:gsLst>
                  <a:lin ang="5400000" scaled="0"/>
                </a:gradFill>
              </a:defRPr>
            </a:lvl1pPr>
            <a:lvl2pPr marL="855628" indent="-395272">
              <a:buClr>
                <a:srgbClr val="FFFFFF"/>
              </a:buClr>
              <a:buSzPct val="70000"/>
              <a:buFontTx/>
              <a:buBlip>
                <a:blip r:embed="rId2"/>
              </a:buBlip>
              <a:defRPr>
                <a:gradFill>
                  <a:gsLst>
                    <a:gs pos="0">
                      <a:srgbClr val="FFFFFF"/>
                    </a:gs>
                    <a:gs pos="86000">
                      <a:srgbClr val="FFFFFF"/>
                    </a:gs>
                  </a:gsLst>
                  <a:lin ang="5400000" scaled="0"/>
                </a:gradFill>
              </a:defRPr>
            </a:lvl2pPr>
            <a:lvl3pPr marL="1258836" indent="-403208">
              <a:buClr>
                <a:srgbClr val="FFFFFF"/>
              </a:buClr>
              <a:buSzPct val="70000"/>
              <a:buFontTx/>
              <a:buBlip>
                <a:blip r:embed="rId2"/>
              </a:buBlip>
              <a:defRPr>
                <a:gradFill>
                  <a:gsLst>
                    <a:gs pos="0">
                      <a:srgbClr val="FFFFFF"/>
                    </a:gs>
                    <a:gs pos="86000">
                      <a:srgbClr val="FFFFFF"/>
                    </a:gs>
                  </a:gsLst>
                  <a:lin ang="5400000" scaled="0"/>
                </a:gradFill>
              </a:defRPr>
            </a:lvl3pPr>
            <a:lvl4pPr marL="1604896" indent="-346061">
              <a:buClr>
                <a:srgbClr val="FFFFFF"/>
              </a:buClr>
              <a:buSzPct val="70000"/>
              <a:buFontTx/>
              <a:buBlip>
                <a:blip r:embed="rId2"/>
              </a:buBlip>
              <a:defRPr>
                <a:gradFill>
                  <a:gsLst>
                    <a:gs pos="0">
                      <a:srgbClr val="FFFFFF"/>
                    </a:gs>
                    <a:gs pos="86000">
                      <a:srgbClr val="FFFFFF"/>
                    </a:gs>
                  </a:gsLst>
                  <a:lin ang="5400000" scaled="0"/>
                </a:gradFill>
              </a:defRPr>
            </a:lvl4pPr>
            <a:lvl5pPr marL="1941432" indent="-336536">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8044922"/>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7800"/>
            <a:ext cx="5486400" cy="310002"/>
          </a:xfrm>
        </p:spPr>
        <p:txBody>
          <a:bodyPr anchor="b"/>
          <a:lstStyle>
            <a:lvl1pPr marL="0" indent="0">
              <a:lnSpc>
                <a:spcPct val="90000"/>
              </a:lnSpc>
              <a:spcBef>
                <a:spcPts val="0"/>
              </a:spcBef>
              <a:buNone/>
              <a:defRPr sz="2500" b="1"/>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67" y="2133600"/>
            <a:ext cx="5484971" cy="1537344"/>
          </a:xfrm>
        </p:spPr>
        <p:txBody>
          <a:bodyPr/>
          <a:lstStyle>
            <a:lvl1pPr marL="281770" indent="-281770">
              <a:defRPr sz="2300"/>
            </a:lvl1pPr>
            <a:lvl2pPr marL="562218" indent="-265896">
              <a:defRPr sz="2000"/>
            </a:lvl2pPr>
            <a:lvl3pPr marL="813562" indent="-243407">
              <a:defRPr sz="1800"/>
            </a:lvl3pPr>
            <a:lvl4pPr marL="1050354" indent="-228856">
              <a:defRPr sz="1700"/>
            </a:lvl4pPr>
            <a:lvl5pPr marL="1279210" indent="-206367">
              <a:defRPr sz="17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7800"/>
            <a:ext cx="5486400" cy="310002"/>
          </a:xfrm>
        </p:spPr>
        <p:txBody>
          <a:bodyPr anchor="b"/>
          <a:lstStyle>
            <a:lvl1pPr marL="0" indent="0">
              <a:lnSpc>
                <a:spcPct val="90000"/>
              </a:lnSpc>
              <a:spcBef>
                <a:spcPts val="0"/>
              </a:spcBef>
              <a:buNone/>
              <a:defRPr sz="2500" b="1"/>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133600"/>
            <a:ext cx="5486400" cy="1578619"/>
          </a:xfrm>
        </p:spPr>
        <p:txBody>
          <a:bodyPr/>
          <a:lstStyle>
            <a:lvl1pPr marL="296321" indent="-296321">
              <a:defRPr sz="2300"/>
            </a:lvl1pPr>
            <a:lvl2pPr marL="570155" indent="-273833">
              <a:defRPr sz="2000"/>
            </a:lvl2pPr>
            <a:lvl3pPr marL="821499" indent="-244730">
              <a:defRPr sz="1800"/>
            </a:lvl3pPr>
            <a:lvl4pPr marL="1050354" indent="-236793">
              <a:defRPr sz="1700"/>
            </a:lvl4pPr>
            <a:lvl5pPr marL="1279210" indent="-220919">
              <a:defRPr sz="17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timing>
    <p:tnLst>
      <p:par>
        <p:cT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3" y="1447799"/>
            <a:ext cx="11149013" cy="2000548"/>
          </a:xfrm>
        </p:spPr>
        <p:txBody>
          <a:bodyPr/>
          <a:lstStyle>
            <a:lvl1pPr marL="460355" indent="-460355">
              <a:buClr>
                <a:srgbClr val="FFFFFF"/>
              </a:buClr>
              <a:buSzPct val="70000"/>
              <a:buFontTx/>
              <a:buBlip>
                <a:blip r:embed="rId2"/>
              </a:buBlip>
              <a:defRPr>
                <a:gradFill>
                  <a:gsLst>
                    <a:gs pos="0">
                      <a:srgbClr val="FFFFFF"/>
                    </a:gs>
                    <a:gs pos="86000">
                      <a:srgbClr val="FFFFFF"/>
                    </a:gs>
                  </a:gsLst>
                  <a:lin ang="5400000" scaled="0"/>
                </a:gradFill>
              </a:defRPr>
            </a:lvl1pPr>
            <a:lvl2pPr marL="855628" indent="-395272">
              <a:buClr>
                <a:srgbClr val="FFFFFF"/>
              </a:buClr>
              <a:buSzPct val="70000"/>
              <a:buFontTx/>
              <a:buBlip>
                <a:blip r:embed="rId2"/>
              </a:buBlip>
              <a:defRPr>
                <a:gradFill>
                  <a:gsLst>
                    <a:gs pos="0">
                      <a:srgbClr val="FFFFFF"/>
                    </a:gs>
                    <a:gs pos="86000">
                      <a:srgbClr val="FFFFFF"/>
                    </a:gs>
                  </a:gsLst>
                  <a:lin ang="5400000" scaled="0"/>
                </a:gradFill>
              </a:defRPr>
            </a:lvl2pPr>
            <a:lvl3pPr marL="1258836" indent="-403208">
              <a:buClr>
                <a:srgbClr val="FFFFFF"/>
              </a:buClr>
              <a:buSzPct val="70000"/>
              <a:buFontTx/>
              <a:buBlip>
                <a:blip r:embed="rId2"/>
              </a:buBlip>
              <a:defRPr>
                <a:gradFill>
                  <a:gsLst>
                    <a:gs pos="0">
                      <a:srgbClr val="FFFFFF"/>
                    </a:gs>
                    <a:gs pos="86000">
                      <a:srgbClr val="FFFFFF"/>
                    </a:gs>
                  </a:gsLst>
                  <a:lin ang="5400000" scaled="0"/>
                </a:gradFill>
              </a:defRPr>
            </a:lvl3pPr>
            <a:lvl4pPr marL="1604896" indent="-346061">
              <a:buClr>
                <a:srgbClr val="FFFFFF"/>
              </a:buClr>
              <a:buSzPct val="70000"/>
              <a:buFontTx/>
              <a:buBlip>
                <a:blip r:embed="rId2"/>
              </a:buBlip>
              <a:defRPr>
                <a:gradFill>
                  <a:gsLst>
                    <a:gs pos="0">
                      <a:srgbClr val="FFFFFF"/>
                    </a:gs>
                    <a:gs pos="86000">
                      <a:srgbClr val="FFFFFF"/>
                    </a:gs>
                  </a:gsLst>
                  <a:lin ang="5400000" scaled="0"/>
                </a:gradFill>
              </a:defRPr>
            </a:lvl4pPr>
            <a:lvl5pPr marL="1941432" indent="-336536">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2" y="6238876"/>
            <a:ext cx="12188826" cy="619125"/>
          </a:xfrm>
          <a:solidFill>
            <a:srgbClr val="FFFF99"/>
          </a:solidFill>
        </p:spPr>
        <p:txBody>
          <a:bodyPr wrap="square" lIns="152388" tIns="76193" rIns="152388" bIns="76193" anchor="b" anchorCtr="0">
            <a:noAutofit/>
          </a:bodyPr>
          <a:lstStyle>
            <a:lvl1pPr algn="r">
              <a:buFont typeface="Arial" pitchFamily="34" charset="0"/>
              <a:buNone/>
              <a:defRPr spc="-51"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3710619250"/>
      </p:ext>
    </p:extLst>
  </p:cSld>
  <p:clrMapOvr>
    <a:masterClrMapping/>
  </p:clrMapOvr>
  <p:transition>
    <p:fade/>
  </p:transition>
  <p:timing>
    <p:tnLst>
      <p:par>
        <p:cTn id="1" dur="indefinite" restart="never" nodeType="tmRoot"/>
      </p:par>
    </p:tn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3_Title Slid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604379" y="2669432"/>
            <a:ext cx="10303349" cy="1470025"/>
          </a:xfrm>
        </p:spPr>
        <p:txBody>
          <a:bodyPr>
            <a:noAutofit/>
          </a:bodyPr>
          <a:lstStyle>
            <a:lvl1pPr algn="l">
              <a:lnSpc>
                <a:spcPct val="90000"/>
              </a:lnSpc>
              <a:spcAft>
                <a:spcPts val="800"/>
              </a:spcAft>
              <a:defRPr sz="7200" b="1" i="0" baseline="0">
                <a:solidFill>
                  <a:schemeClr val="bg1">
                    <a:alpha val="97000"/>
                  </a:schemeClr>
                </a:solidFill>
                <a:effectLst>
                  <a:outerShdw blurRad="25400" dist="38100" dir="2700000">
                    <a:srgbClr val="000000">
                      <a:alpha val="9000"/>
                    </a:srgbClr>
                  </a:outerShdw>
                </a:effectLst>
                <a:latin typeface="Segoe"/>
                <a:cs typeface="Segoe"/>
              </a:defRPr>
            </a:lvl1pPr>
          </a:lstStyle>
          <a:p>
            <a:r>
              <a:rPr lang="en-US" dirty="0" smtClean="0"/>
              <a:t>click to edit master </a:t>
            </a:r>
            <a:br>
              <a:rPr lang="en-US" dirty="0" smtClean="0"/>
            </a:br>
            <a:r>
              <a:rPr lang="en-US" dirty="0" smtClean="0"/>
              <a:t>text style</a:t>
            </a:r>
            <a:endParaRPr lang="en-US" dirty="0"/>
          </a:p>
        </p:txBody>
      </p:sp>
      <p:sp>
        <p:nvSpPr>
          <p:cNvPr id="8" name="Subtitle 2"/>
          <p:cNvSpPr>
            <a:spLocks noGrp="1"/>
          </p:cNvSpPr>
          <p:nvPr>
            <p:ph type="subTitle" idx="1" hasCustomPrompt="1"/>
          </p:nvPr>
        </p:nvSpPr>
        <p:spPr>
          <a:xfrm>
            <a:off x="604377" y="4320017"/>
            <a:ext cx="7051386" cy="732551"/>
          </a:xfrm>
        </p:spPr>
        <p:txBody>
          <a:bodyPr>
            <a:normAutofit/>
          </a:bodyPr>
          <a:lstStyle>
            <a:lvl1pPr marL="0" indent="0" algn="l">
              <a:buNone/>
              <a:defRPr sz="2700" b="0" i="0">
                <a:solidFill>
                  <a:srgbClr val="FFFFFF"/>
                </a:solidFill>
                <a:latin typeface="Segoe"/>
                <a:cs typeface="Segoe"/>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dirty="0" smtClean="0"/>
              <a:t>click to edit Master subtitle style</a:t>
            </a:r>
            <a:endParaRPr lang="en-US" dirty="0"/>
          </a:p>
        </p:txBody>
      </p:sp>
      <p:sp>
        <p:nvSpPr>
          <p:cNvPr id="9" name="Slide Number Placeholder 5"/>
          <p:cNvSpPr>
            <a:spLocks noGrp="1"/>
          </p:cNvSpPr>
          <p:nvPr>
            <p:ph type="sldNum" sz="quarter" idx="12"/>
          </p:nvPr>
        </p:nvSpPr>
        <p:spPr>
          <a:xfrm>
            <a:off x="593312" y="6356352"/>
            <a:ext cx="2844059" cy="365125"/>
          </a:xfrm>
          <a:prstGeom prst="rect">
            <a:avLst/>
          </a:prstGeom>
        </p:spPr>
        <p:txBody>
          <a:bodyPr lIns="121899" tIns="60949" rIns="121899" bIns="60949"/>
          <a:lstStyle>
            <a:lvl1pPr algn="l">
              <a:defRPr b="0" i="0">
                <a:solidFill>
                  <a:srgbClr val="FFFFFF"/>
                </a:solidFill>
                <a:latin typeface="Segoe"/>
                <a:cs typeface="Segoe"/>
              </a:defRPr>
            </a:lvl1pPr>
          </a:lstStyle>
          <a:p>
            <a:pPr defTabSz="1218987"/>
            <a:fld id="{B6F15528-21DE-4FAA-801E-634DDDAF4B2B}" type="slidenum">
              <a:rPr lang="en-US" sz="2400" smtClean="0"/>
              <a:pPr defTabSz="1218987"/>
              <a:t>‹#›</a:t>
            </a:fld>
            <a:endParaRPr lang="en-US" sz="2400"/>
          </a:p>
        </p:txBody>
      </p:sp>
    </p:spTree>
    <p:extLst>
      <p:ext uri="{BB962C8B-B14F-4D97-AF65-F5344CB8AC3E}">
        <p14:creationId xmlns:p14="http://schemas.microsoft.com/office/powerpoint/2010/main" val="1836758379"/>
      </p:ext>
    </p:extLst>
  </p:cSld>
  <p:clrMapOvr>
    <a:masterClrMapping/>
  </p:clrMapOvr>
  <p:timing>
    <p:tnLst>
      <p:par>
        <p:cTn id="1" dur="indefinite" restart="never" nodeType="tmRoot"/>
      </p:par>
    </p:tn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3_Two Panel Layout">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441" y="339257"/>
            <a:ext cx="10969943" cy="1143000"/>
          </a:xfrm>
        </p:spPr>
        <p:txBody>
          <a:bodyPr>
            <a:normAutofit/>
          </a:bodyPr>
          <a:lstStyle>
            <a:lvl1pPr algn="ctr">
              <a:defRPr sz="4800" b="1" i="0">
                <a:solidFill>
                  <a:schemeClr val="tx1">
                    <a:lumMod val="75000"/>
                    <a:lumOff val="25000"/>
                  </a:schemeClr>
                </a:solidFill>
                <a:latin typeface="Segoe"/>
                <a:cs typeface="Segoe"/>
              </a:defRPr>
            </a:lvl1pPr>
          </a:lstStyle>
          <a:p>
            <a:r>
              <a:rPr lang="en-US" smtClean="0"/>
              <a:t>Click to edit Master title style</a:t>
            </a:r>
            <a:endParaRPr lang="en-US" dirty="0"/>
          </a:p>
        </p:txBody>
      </p:sp>
      <p:sp>
        <p:nvSpPr>
          <p:cNvPr id="10" name="Content Placeholder 2"/>
          <p:cNvSpPr>
            <a:spLocks noGrp="1"/>
          </p:cNvSpPr>
          <p:nvPr>
            <p:ph sz="half" idx="1"/>
          </p:nvPr>
        </p:nvSpPr>
        <p:spPr>
          <a:xfrm>
            <a:off x="609441" y="1487424"/>
            <a:ext cx="5277761" cy="2836161"/>
          </a:xfrm>
        </p:spPr>
        <p:txBody>
          <a:bodyPr/>
          <a:lstStyle>
            <a:lvl1pPr marL="453203" indent="-453203">
              <a:lnSpc>
                <a:spcPct val="90000"/>
              </a:lnSpc>
              <a:defRPr sz="3700">
                <a:solidFill>
                  <a:schemeClr val="tx1">
                    <a:lumMod val="65000"/>
                    <a:lumOff val="35000"/>
                  </a:schemeClr>
                </a:solidFill>
              </a:defRPr>
            </a:lvl1pPr>
            <a:lvl2pPr marL="897590" indent="-433805">
              <a:lnSpc>
                <a:spcPct val="90000"/>
              </a:lnSpc>
              <a:defRPr sz="3200">
                <a:solidFill>
                  <a:schemeClr val="tx1">
                    <a:lumMod val="65000"/>
                    <a:lumOff val="35000"/>
                  </a:schemeClr>
                </a:solidFill>
              </a:defRPr>
            </a:lvl2pPr>
            <a:lvl3pPr marL="1271437" indent="-384429">
              <a:lnSpc>
                <a:spcPct val="90000"/>
              </a:lnSpc>
              <a:defRPr sz="2700">
                <a:solidFill>
                  <a:schemeClr val="tx1">
                    <a:lumMod val="65000"/>
                    <a:lumOff val="35000"/>
                  </a:schemeClr>
                </a:solidFill>
              </a:defRPr>
            </a:lvl3pPr>
            <a:lvl4pPr marL="1636470" indent="-365032">
              <a:lnSpc>
                <a:spcPct val="90000"/>
              </a:lnSpc>
              <a:defRPr sz="2400">
                <a:solidFill>
                  <a:schemeClr val="tx1">
                    <a:lumMod val="65000"/>
                    <a:lumOff val="35000"/>
                  </a:schemeClr>
                </a:solidFill>
              </a:defRPr>
            </a:lvl4pPr>
            <a:lvl5pPr marL="2020898" indent="-373848">
              <a:lnSpc>
                <a:spcPct val="90000"/>
              </a:lnSpc>
              <a:defRPr sz="2400">
                <a:solidFill>
                  <a:schemeClr val="tx1">
                    <a:lumMod val="65000"/>
                    <a:lumOff val="35000"/>
                  </a:schemeClr>
                </a:solidFill>
              </a:defRPr>
            </a:lvl5pPr>
            <a:lvl6pPr>
              <a:defRPr sz="2400"/>
            </a:lvl6pPr>
            <a:lvl7pPr>
              <a:defRPr sz="2400"/>
            </a:lvl7pPr>
            <a:lvl8pPr>
              <a:defRPr sz="2400"/>
            </a:lvl8pPr>
            <a:lvl9pPr>
              <a:defRPr sz="2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Content Placeholder 3"/>
          <p:cNvSpPr>
            <a:spLocks noGrp="1"/>
          </p:cNvSpPr>
          <p:nvPr>
            <p:ph sz="half" idx="2"/>
          </p:nvPr>
        </p:nvSpPr>
        <p:spPr>
          <a:xfrm>
            <a:off x="6297560" y="1487424"/>
            <a:ext cx="5281825" cy="2836161"/>
          </a:xfrm>
        </p:spPr>
        <p:txBody>
          <a:bodyPr/>
          <a:lstStyle>
            <a:lvl1pPr marL="463784" indent="-463784">
              <a:lnSpc>
                <a:spcPct val="90000"/>
              </a:lnSpc>
              <a:defRPr sz="3700">
                <a:solidFill>
                  <a:schemeClr val="tx1">
                    <a:lumMod val="65000"/>
                    <a:lumOff val="35000"/>
                  </a:schemeClr>
                </a:solidFill>
              </a:defRPr>
            </a:lvl1pPr>
            <a:lvl2pPr marL="897590" indent="-453203">
              <a:lnSpc>
                <a:spcPct val="90000"/>
              </a:lnSpc>
              <a:defRPr sz="3200">
                <a:solidFill>
                  <a:schemeClr val="tx1">
                    <a:lumMod val="65000"/>
                    <a:lumOff val="35000"/>
                  </a:schemeClr>
                </a:solidFill>
              </a:defRPr>
            </a:lvl2pPr>
            <a:lvl3pPr marL="1282018" indent="-403827">
              <a:lnSpc>
                <a:spcPct val="90000"/>
              </a:lnSpc>
              <a:defRPr sz="2700">
                <a:solidFill>
                  <a:schemeClr val="tx1">
                    <a:lumMod val="65000"/>
                    <a:lumOff val="35000"/>
                  </a:schemeClr>
                </a:solidFill>
              </a:defRPr>
            </a:lvl3pPr>
            <a:lvl4pPr marL="1636470" indent="-354451">
              <a:lnSpc>
                <a:spcPct val="90000"/>
              </a:lnSpc>
              <a:defRPr sz="2400">
                <a:solidFill>
                  <a:schemeClr val="tx1">
                    <a:lumMod val="65000"/>
                    <a:lumOff val="35000"/>
                  </a:schemeClr>
                </a:solidFill>
              </a:defRPr>
            </a:lvl4pPr>
            <a:lvl5pPr marL="2020898" indent="-365032">
              <a:lnSpc>
                <a:spcPct val="90000"/>
              </a:lnSpc>
              <a:defRPr sz="2400">
                <a:solidFill>
                  <a:schemeClr val="tx1">
                    <a:lumMod val="65000"/>
                    <a:lumOff val="35000"/>
                  </a:schemeClr>
                </a:solidFill>
              </a:defRPr>
            </a:lvl5pPr>
            <a:lvl6pPr>
              <a:defRPr sz="2400"/>
            </a:lvl6pPr>
            <a:lvl7pPr>
              <a:defRPr sz="2400"/>
            </a:lvl7pPr>
            <a:lvl8pPr>
              <a:defRPr sz="2400"/>
            </a:lvl8pPr>
            <a:lvl9pPr>
              <a:defRPr sz="2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8" name="Slide Number Placeholder 5"/>
          <p:cNvSpPr>
            <a:spLocks noGrp="1"/>
          </p:cNvSpPr>
          <p:nvPr>
            <p:ph type="sldNum" sz="quarter" idx="12"/>
          </p:nvPr>
        </p:nvSpPr>
        <p:spPr>
          <a:xfrm>
            <a:off x="4681295" y="6306071"/>
            <a:ext cx="2844059" cy="365125"/>
          </a:xfrm>
          <a:prstGeom prst="rect">
            <a:avLst/>
          </a:prstGeom>
        </p:spPr>
        <p:txBody>
          <a:bodyPr lIns="121899" tIns="60949" rIns="121899" bIns="60949"/>
          <a:lstStyle>
            <a:lvl1pPr algn="ctr">
              <a:defRPr b="0" i="0">
                <a:solidFill>
                  <a:schemeClr val="tx1">
                    <a:lumMod val="95000"/>
                    <a:lumOff val="5000"/>
                  </a:schemeClr>
                </a:solidFill>
                <a:latin typeface="Segoe"/>
                <a:cs typeface="Segoe"/>
              </a:defRPr>
            </a:lvl1pPr>
          </a:lstStyle>
          <a:p>
            <a:pPr defTabSz="1218987"/>
            <a:fld id="{1C24C1D7-E85D-3D41-874A-BD44A6CAB932}" type="slidenum">
              <a:rPr lang="en-US" sz="2400" smtClean="0">
                <a:solidFill>
                  <a:srgbClr val="292929">
                    <a:lumMod val="95000"/>
                    <a:lumOff val="5000"/>
                  </a:srgbClr>
                </a:solidFill>
              </a:rPr>
              <a:pPr defTabSz="1218987"/>
              <a:t>‹#›</a:t>
            </a:fld>
            <a:endParaRPr lang="en-US" sz="2400" dirty="0">
              <a:solidFill>
                <a:srgbClr val="292929">
                  <a:lumMod val="95000"/>
                  <a:lumOff val="5000"/>
                </a:srgbClr>
              </a:solidFill>
            </a:endParaRPr>
          </a:p>
        </p:txBody>
      </p:sp>
      <p:pic>
        <p:nvPicPr>
          <p:cNvPr id="19" name="Picture 18"/>
          <p:cNvPicPr>
            <a:picLocks noChangeAspect="1"/>
          </p:cNvPicPr>
          <p:nvPr userDrawn="1"/>
        </p:nvPicPr>
        <p:blipFill>
          <a:blip r:embed="rId3" cstate="screen">
            <a:lum bright="-100000"/>
            <a:extLst>
              <a:ext uri="{28A0092B-C50C-407E-A947-70E740481C1C}">
                <a14:useLocalDpi xmlns:a14="http://schemas.microsoft.com/office/drawing/2010/main"/>
              </a:ext>
            </a:extLst>
          </a:blip>
          <a:stretch>
            <a:fillRect/>
          </a:stretch>
        </p:blipFill>
        <p:spPr>
          <a:xfrm>
            <a:off x="5484813" y="6606464"/>
            <a:ext cx="1206019" cy="194387"/>
          </a:xfrm>
          <a:prstGeom prst="rect">
            <a:avLst/>
          </a:prstGeom>
        </p:spPr>
      </p:pic>
      <p:pic>
        <p:nvPicPr>
          <p:cNvPr id="20" name="Picture 2" descr="D:\User\Pictures\WinAzure_rgb - Copy.png"/>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116774" y="6073865"/>
            <a:ext cx="655391" cy="655561"/>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descr="slide_gradient_background.png"/>
          <p:cNvPicPr>
            <a:picLocks noChangeAspect="1"/>
          </p:cNvPicPr>
          <p:nvPr userDrawn="1"/>
        </p:nvPicPr>
        <p:blipFill rotWithShape="1">
          <a:blip r:embed="rId5" cstate="print">
            <a:clrChange>
              <a:clrFrom>
                <a:srgbClr val="5EAFD7"/>
              </a:clrFrom>
              <a:clrTo>
                <a:srgbClr val="5EAFD7">
                  <a:alpha val="0"/>
                </a:srgbClr>
              </a:clrTo>
            </a:clrChange>
            <a:biLevel thresh="25000"/>
          </a:blip>
          <a:srcRect l="4861" t="92811" r="78750" b="1308"/>
          <a:stretch/>
        </p:blipFill>
        <p:spPr>
          <a:xfrm>
            <a:off x="695965" y="6111963"/>
            <a:ext cx="2332767" cy="627851"/>
          </a:xfrm>
          <a:prstGeom prst="rect">
            <a:avLst/>
          </a:prstGeom>
        </p:spPr>
      </p:pic>
      <p:pic>
        <p:nvPicPr>
          <p:cNvPr id="12" name="Picture 2"/>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10209213" y="6254439"/>
            <a:ext cx="1752599"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12"/>
          <p:cNvPicPr>
            <a:picLocks noChangeAspect="1"/>
          </p:cNvPicPr>
          <p:nvPr userDrawn="1"/>
        </p:nvPicPr>
        <p:blipFill rotWithShape="1">
          <a:blip r:embed="rId7">
            <a:extLst>
              <a:ext uri="{28A0092B-C50C-407E-A947-70E740481C1C}">
                <a14:useLocalDpi xmlns:a14="http://schemas.microsoft.com/office/drawing/2010/main" val="0"/>
              </a:ext>
            </a:extLst>
          </a:blip>
          <a:srcRect l="28024" r="37835"/>
          <a:stretch/>
        </p:blipFill>
        <p:spPr>
          <a:xfrm>
            <a:off x="8182535" y="6233173"/>
            <a:ext cx="1847701" cy="495300"/>
          </a:xfrm>
          <a:prstGeom prst="rect">
            <a:avLst/>
          </a:prstGeom>
        </p:spPr>
      </p:pic>
    </p:spTree>
    <p:extLst>
      <p:ext uri="{BB962C8B-B14F-4D97-AF65-F5344CB8AC3E}">
        <p14:creationId xmlns:p14="http://schemas.microsoft.com/office/powerpoint/2010/main" val="47502571"/>
      </p:ext>
    </p:extLst>
  </p:cSld>
  <p:clrMapOvr>
    <a:masterClrMapping/>
  </p:clrMapOvr>
  <p:timing>
    <p:tnLst>
      <p:par>
        <p:cTn id="1" dur="indefinite" restart="never" nodeType="tmRoot"/>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3_Section Header">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 y="3691469"/>
            <a:ext cx="12188824" cy="1362075"/>
          </a:xfrm>
        </p:spPr>
        <p:txBody>
          <a:bodyPr anchor="t">
            <a:normAutofit/>
          </a:bodyPr>
          <a:lstStyle>
            <a:lvl1pPr algn="ctr">
              <a:defRPr sz="4800" b="1" i="0" cap="none">
                <a:solidFill>
                  <a:schemeClr val="bg1"/>
                </a:solidFill>
                <a:effectLst>
                  <a:outerShdw blurRad="25400" dist="38100" dir="2700000">
                    <a:srgbClr val="000000">
                      <a:alpha val="9000"/>
                    </a:srgbClr>
                  </a:outerShdw>
                </a:effectLst>
                <a:latin typeface="Segoe"/>
                <a:cs typeface="Segoe"/>
              </a:defRPr>
            </a:lvl1pPr>
          </a:lstStyle>
          <a:p>
            <a:r>
              <a:rPr lang="en-US" smtClean="0"/>
              <a:t>Click to edit Master title style</a:t>
            </a:r>
            <a:endParaRPr lang="en-US" dirty="0"/>
          </a:p>
        </p:txBody>
      </p:sp>
      <p:sp>
        <p:nvSpPr>
          <p:cNvPr id="6" name="Slide Number Placeholder 5"/>
          <p:cNvSpPr>
            <a:spLocks noGrp="1"/>
          </p:cNvSpPr>
          <p:nvPr>
            <p:ph type="sldNum" sz="quarter" idx="12"/>
          </p:nvPr>
        </p:nvSpPr>
        <p:spPr>
          <a:xfrm>
            <a:off x="593312" y="6356352"/>
            <a:ext cx="2844059" cy="365125"/>
          </a:xfrm>
          <a:prstGeom prst="rect">
            <a:avLst/>
          </a:prstGeom>
        </p:spPr>
        <p:txBody>
          <a:bodyPr lIns="121899" tIns="60949" rIns="121899" bIns="60949"/>
          <a:lstStyle>
            <a:lvl1pPr algn="l">
              <a:defRPr b="0" i="0">
                <a:solidFill>
                  <a:srgbClr val="FFFFFF"/>
                </a:solidFill>
                <a:latin typeface="Segoe"/>
                <a:cs typeface="Segoe"/>
              </a:defRPr>
            </a:lvl1pPr>
          </a:lstStyle>
          <a:p>
            <a:pPr defTabSz="1218987"/>
            <a:fld id="{B6F15528-21DE-4FAA-801E-634DDDAF4B2B}" type="slidenum">
              <a:rPr lang="en-US" sz="2400" smtClean="0"/>
              <a:pPr defTabSz="1218987"/>
              <a:t>‹#›</a:t>
            </a:fld>
            <a:endParaRPr lang="en-US" sz="2400"/>
          </a:p>
        </p:txBody>
      </p:sp>
    </p:spTree>
    <p:extLst>
      <p:ext uri="{BB962C8B-B14F-4D97-AF65-F5344CB8AC3E}">
        <p14:creationId xmlns:p14="http://schemas.microsoft.com/office/powerpoint/2010/main" val="1289213632"/>
      </p:ext>
    </p:extLst>
  </p:cSld>
  <p:clrMapOvr>
    <a:masterClrMapping/>
  </p:clrMapOvr>
  <p:timing>
    <p:tnLst>
      <p:par>
        <p:cTn id="1" dur="indefinite" restart="never" nodeType="tmRoot"/>
      </p:par>
    </p:tn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519116" y="1905001"/>
            <a:ext cx="11149012" cy="1635832"/>
          </a:xfrm>
        </p:spPr>
        <p:txBody>
          <a:bodyPr/>
          <a:lstStyle>
            <a:lvl1pPr>
              <a:lnSpc>
                <a:spcPct val="90000"/>
              </a:lnSpc>
              <a:defRPr sz="2400"/>
            </a:lvl1pPr>
            <a:lvl2pPr>
              <a:lnSpc>
                <a:spcPct val="90000"/>
              </a:lnSpc>
              <a:defRPr sz="2000"/>
            </a:lvl2pPr>
            <a:lvl3pPr>
              <a:lnSpc>
                <a:spcPct val="90000"/>
              </a:lnSpc>
              <a:defRPr sz="1900"/>
            </a:lvl3pPr>
            <a:lvl4pPr>
              <a:lnSpc>
                <a:spcPct val="90000"/>
              </a:lnSpc>
              <a:defRPr sz="1900"/>
            </a:lvl4pPr>
            <a:lvl5pPr>
              <a:lnSpc>
                <a:spcPct val="90000"/>
              </a:lnSpc>
              <a:defRPr sz="19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542875409"/>
      </p:ext>
    </p:extLst>
  </p:cSld>
  <p:clrMapOvr>
    <a:masterClrMapping/>
  </p:clrMapOvr>
  <p:transition>
    <p:fade/>
  </p:transition>
  <p:timing>
    <p:tnLst>
      <p:par>
        <p:cTn id="1" dur="indefinite" restart="never" nodeType="tmRoot"/>
      </p:par>
    </p:tn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113" y="2234114"/>
            <a:ext cx="8373521"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113" y="4612341"/>
            <a:ext cx="5454333"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3" y="228600"/>
            <a:ext cx="2497827" cy="290338"/>
          </a:xfrm>
          <a:prstGeom prst="rect">
            <a:avLst/>
          </a:prstGeom>
        </p:spPr>
      </p:pic>
    </p:spTree>
    <p:extLst>
      <p:ext uri="{BB962C8B-B14F-4D97-AF65-F5344CB8AC3E}">
        <p14:creationId xmlns:p14="http://schemas.microsoft.com/office/powerpoint/2010/main" val="4204488307"/>
      </p:ext>
    </p:extLst>
  </p:cSld>
  <p:clrMapOvr>
    <a:masterClrMapping/>
  </p:clrMapOvr>
  <p:transition>
    <p:fade/>
  </p:transition>
  <p:timing>
    <p:tnLst>
      <p:par>
        <p:cTn id="1" dur="indefinite" restart="never" nodeType="tmRoot"/>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440383429"/>
      </p:ext>
    </p:extLst>
  </p:cSld>
  <p:clrMapOvr>
    <a:masterClrMapping/>
  </p:clrMapOvr>
  <p:transition>
    <p:fade/>
  </p:transition>
  <p:timing>
    <p:tnLst>
      <p:par>
        <p:cTn id="1" dur="indefinite" restart="never" nodeType="tmRoot"/>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3648886911"/>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0"/>
            <a:ext cx="5486400"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0"/>
            <a:ext cx="5486400"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2026638207"/>
      </p:ext>
    </p:extLst>
  </p:cSld>
  <p:clrMapOvr>
    <a:masterClrMapping/>
  </p:clrMapOvr>
  <p:transition>
    <p:fade/>
  </p:transition>
  <p:timing>
    <p:tnLst>
      <p:par>
        <p:cTn id="1" dur="indefinite" restart="never" nodeType="tmRoot"/>
      </p:par>
    </p:tnLst>
  </p:timing>
</p:sldLayout>
</file>

<file path=ppt/slideLayouts/slideLayout1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7800"/>
            <a:ext cx="5486400"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67" y="2266796"/>
            <a:ext cx="5484971"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7800"/>
            <a:ext cx="5486400"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266796"/>
            <a:ext cx="5486400"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3421019555"/>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Tree>
  </p:cSld>
  <p:clrMapOvr>
    <a:masterClrMapping/>
  </p:clrMapOvr>
  <p:transition>
    <p:fade/>
  </p:transition>
  <p:timing>
    <p:tnLst>
      <p:par>
        <p:cTn id="1" dur="indefinite" restart="never" nodeType="tmRoot"/>
      </p:par>
    </p:tn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2641775662"/>
      </p:ext>
    </p:extLst>
  </p:cSld>
  <p:clrMapOvr>
    <a:masterClrMapping/>
  </p:clrMapOvr>
  <p:transition>
    <p:fade/>
  </p:transition>
  <p:timing>
    <p:tnLst>
      <p:par>
        <p:cTn id="1" dur="indefinite" restart="never" nodeType="tmRoot"/>
      </p:par>
    </p:tnLst>
  </p:timing>
</p:sldLayout>
</file>

<file path=ppt/slideLayouts/slideLayout1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826116477"/>
      </p:ext>
    </p:extLst>
  </p:cSld>
  <p:clrMapOvr>
    <a:masterClrMapping/>
  </p:clrMapOvr>
  <p:transition>
    <p:fade/>
  </p:transition>
  <p:timing>
    <p:tnLst>
      <p:par>
        <p:cTn id="1" dur="indefinite" restart="never" nodeType="tmRoot"/>
      </p:par>
    </p:tnLst>
  </p:timing>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3804" y="3417661"/>
            <a:ext cx="6945312"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75" indent="-342900">
              <a:buFont typeface="Arial" pitchFamily="34" charset="0"/>
              <a:buNone/>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smtClean="0"/>
              <a:t>Click to edit Master text styles</a:t>
            </a:r>
          </a:p>
          <a:p>
            <a:pPr marL="3175" lvl="1" indent="0" algn="l" defTabSz="914363"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userDrawn="1"/>
        </p:nvSpPr>
        <p:spPr bwMode="black">
          <a:xfrm>
            <a:off x="1200173" y="2133600"/>
            <a:ext cx="18650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3711667095"/>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3385" y="2136047"/>
            <a:ext cx="3499128"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363"/>
              <a:endParaRPr lang="en-US" sz="18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363"/>
              <a:endParaRPr lang="en-US" sz="1800">
                <a:solidFill>
                  <a:srgbClr val="292929"/>
                </a:solidFill>
              </a:endParaRPr>
            </a:p>
          </p:txBody>
        </p:sp>
      </p:grpSp>
    </p:spTree>
    <p:extLst>
      <p:ext uri="{BB962C8B-B14F-4D97-AF65-F5344CB8AC3E}">
        <p14:creationId xmlns:p14="http://schemas.microsoft.com/office/powerpoint/2010/main" val="1015007494"/>
      </p:ext>
    </p:extLst>
  </p:cSld>
  <p:clrMapOvr>
    <a:masterClrMapping/>
  </p:clrMapOvr>
  <p:transition>
    <p:fade/>
  </p:transition>
  <p:timing>
    <p:tnLst>
      <p:par>
        <p:cTn id="1" dur="indefinite" restart="never" nodeType="tmRoot"/>
      </p:par>
    </p:tnLst>
  </p:timing>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1953" y="2008094"/>
            <a:ext cx="2269077"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a:solidFill>
                <a:srgbClr val="292929"/>
              </a:solidFill>
            </a:endParaRPr>
          </a:p>
        </p:txBody>
      </p:sp>
    </p:spTree>
    <p:extLst>
      <p:ext uri="{BB962C8B-B14F-4D97-AF65-F5344CB8AC3E}">
        <p14:creationId xmlns:p14="http://schemas.microsoft.com/office/powerpoint/2010/main" val="3498341333"/>
      </p:ext>
    </p:extLst>
  </p:cSld>
  <p:clrMapOvr>
    <a:masterClrMapping/>
  </p:clrMapOvr>
  <p:transition>
    <p:fade/>
  </p:transition>
  <p:timing>
    <p:tnLst>
      <p:par>
        <p:cTn id="1" dur="indefinite" restart="never" nodeType="tmRoot"/>
      </p:par>
    </p:tnLst>
  </p:timing>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4572" y="2242931"/>
            <a:ext cx="3176914"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grpSp>
    </p:spTree>
    <p:extLst>
      <p:ext uri="{BB962C8B-B14F-4D97-AF65-F5344CB8AC3E}">
        <p14:creationId xmlns:p14="http://schemas.microsoft.com/office/powerpoint/2010/main" val="364630556"/>
      </p:ext>
    </p:extLst>
  </p:cSld>
  <p:clrMapOvr>
    <a:masterClrMapping/>
  </p:clrMapOvr>
  <p:transition>
    <p:fade/>
  </p:transition>
  <p:timing>
    <p:tnLst>
      <p:par>
        <p:cTn id="1" dur="indefinite" restart="never" nodeType="tmRoot"/>
      </p:par>
    </p:tnLst>
  </p:timing>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3609" y="1932604"/>
            <a:ext cx="3013332"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914363"/>
            <a:endParaRPr lang="en-US" sz="1600">
              <a:solidFill>
                <a:srgbClr val="292929"/>
              </a:solidFill>
            </a:endParaRPr>
          </a:p>
        </p:txBody>
      </p:sp>
    </p:spTree>
    <p:extLst>
      <p:ext uri="{BB962C8B-B14F-4D97-AF65-F5344CB8AC3E}">
        <p14:creationId xmlns:p14="http://schemas.microsoft.com/office/powerpoint/2010/main" val="644688527"/>
      </p:ext>
    </p:extLst>
  </p:cSld>
  <p:clrMapOvr>
    <a:masterClrMapping/>
  </p:clrMapOvr>
  <p:transition>
    <p:fade/>
  </p:transition>
  <p:timing>
    <p:tnLst>
      <p:par>
        <p:cTn id="1" dur="indefinite" restart="never" nodeType="tmRoot"/>
      </p:par>
    </p:tnLst>
  </p:timing>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2758" y="1905000"/>
            <a:ext cx="1277596"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a:solidFill>
                  <a:srgbClr val="292929"/>
                </a:solidFill>
              </a:endParaRPr>
            </a:p>
          </p:txBody>
        </p:sp>
      </p:grpSp>
    </p:spTree>
    <p:extLst>
      <p:ext uri="{BB962C8B-B14F-4D97-AF65-F5344CB8AC3E}">
        <p14:creationId xmlns:p14="http://schemas.microsoft.com/office/powerpoint/2010/main" val="549508201"/>
      </p:ext>
    </p:extLst>
  </p:cSld>
  <p:clrMapOvr>
    <a:masterClrMapping/>
  </p:clrMapOvr>
  <p:transition>
    <p:fade/>
  </p:transition>
  <p:timing>
    <p:tnLst>
      <p:par>
        <p:cTn id="1" dur="indefinite" restart="never" nodeType="tmRoot"/>
      </p:par>
    </p:tnLst>
  </p:timing>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208" y="1905000"/>
            <a:ext cx="10693401"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1564" y="6338047"/>
            <a:ext cx="2506561" cy="291353"/>
          </a:xfrm>
          <a:prstGeom prst="rect">
            <a:avLst/>
          </a:prstGeom>
        </p:spPr>
      </p:pic>
    </p:spTree>
    <p:extLst>
      <p:ext uri="{BB962C8B-B14F-4D97-AF65-F5344CB8AC3E}">
        <p14:creationId xmlns:p14="http://schemas.microsoft.com/office/powerpoint/2010/main" val="1553449197"/>
      </p:ext>
    </p:extLst>
  </p:cSld>
  <p:clrMapOvr>
    <a:masterClrMapping/>
  </p:clrMapOvr>
  <p:transition>
    <p:fade/>
  </p:transition>
  <p:timing>
    <p:tnLst>
      <p:par>
        <p:cTn id="1" dur="indefinite" restart="never" nodeType="tmRoot"/>
      </p:par>
    </p:tnLst>
  </p:timing>
</p:sldLayout>
</file>

<file path=ppt/slideLayouts/slideLayout129.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1174" y="3140274"/>
            <a:ext cx="3546476" cy="577452"/>
          </a:xfrm>
          <a:prstGeom prst="rect">
            <a:avLst/>
          </a:prstGeom>
          <a:noFill/>
          <a:ln>
            <a:noFill/>
          </a:ln>
        </p:spPr>
      </p:pic>
      <p:sp>
        <p:nvSpPr>
          <p:cNvPr id="3" name="Text Box 3"/>
          <p:cNvSpPr txBox="1">
            <a:spLocks noChangeArrowheads="1"/>
          </p:cNvSpPr>
          <p:nvPr userDrawn="1"/>
        </p:nvSpPr>
        <p:spPr bwMode="blackWhite">
          <a:xfrm>
            <a:off x="507868" y="6083573"/>
            <a:ext cx="1117309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rgbClr val="FFFFFF">
                    <a:alpha val="99000"/>
                  </a:srgbClr>
                </a:solidFill>
                <a:cs typeface="Arial" charset="0"/>
              </a:rPr>
              <a:t>© </a:t>
            </a:r>
            <a:r>
              <a:rPr lang="en-US" sz="700" dirty="0" smtClean="0">
                <a:solidFill>
                  <a:srgbClr val="FFFFFF">
                    <a:alpha val="99000"/>
                  </a:srgbClr>
                </a:solidFill>
                <a:cs typeface="Arial" charset="0"/>
              </a:rPr>
              <a:t>2011 Microsoft </a:t>
            </a:r>
            <a:r>
              <a:rPr lang="en-US" sz="700"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4099"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solidFill>
                  <a:srgbClr val="FFFFFF">
                    <a:alpha val="99000"/>
                  </a:srgbClr>
                </a:solidFill>
                <a:cs typeface="Arial" charset="0"/>
              </a:rPr>
              <a:t>MICROSOFT </a:t>
            </a:r>
            <a:r>
              <a:rPr lang="en-US" sz="700"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2221806568"/>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transition>
    <p:fade/>
  </p:transition>
  <p:timing>
    <p:tnLst>
      <p:par>
        <p:cTn id="1" dur="indefinite" restart="never" nodeType="tmRoot"/>
      </p:par>
    </p:tnLst>
  </p:timing>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764" y="2892710"/>
            <a:ext cx="11228440"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763" y="4343400"/>
            <a:ext cx="7513637"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708" y="6364651"/>
            <a:ext cx="1595652"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3" y="228600"/>
            <a:ext cx="2497827" cy="290338"/>
          </a:xfrm>
          <a:prstGeom prst="rect">
            <a:avLst/>
          </a:prstGeom>
        </p:spPr>
      </p:pic>
    </p:spTree>
    <p:extLst>
      <p:ext uri="{BB962C8B-B14F-4D97-AF65-F5344CB8AC3E}">
        <p14:creationId xmlns:p14="http://schemas.microsoft.com/office/powerpoint/2010/main" val="1990428652"/>
      </p:ext>
    </p:extLst>
  </p:cSld>
  <p:clrMapOvr>
    <a:masterClrMapping/>
  </p:clrMapOvr>
  <p:transition>
    <p:fade/>
  </p:transition>
  <p:timing>
    <p:tnLst>
      <p:par>
        <p:cTn id="1" dur="indefinite" restart="never" nodeType="tmRoot"/>
      </p:par>
    </p:tnLst>
  </p:timing>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2" y="1447799"/>
            <a:ext cx="11149013"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19007281"/>
      </p:ext>
    </p:extLst>
  </p:cSld>
  <p:clrMapOvr>
    <a:masterClrMapping/>
  </p:clrMapOvr>
  <p:transition>
    <p:fade/>
  </p:transition>
  <p:timing>
    <p:tnLst>
      <p:par>
        <p:cTn id="1" dur="indefinite" restart="never" nodeType="tmRoot"/>
      </p:par>
    </p:tnLst>
  </p:timing>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2" y="1447799"/>
            <a:ext cx="11149013"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6"/>
            <a:ext cx="12188826"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2521627443"/>
      </p:ext>
    </p:extLst>
  </p:cSld>
  <p:clrMapOvr>
    <a:masterClrMapping/>
  </p:clrMapOvr>
  <p:transition>
    <p:fade/>
  </p:transition>
  <p:timing>
    <p:tnLst>
      <p:par>
        <p:cTn id="1" dur="indefinite" restart="never" nodeType="tmRoot"/>
      </p:par>
    </p:tnLst>
  </p:timing>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4" name="Content Placeholder 3"/>
          <p:cNvSpPr>
            <a:spLocks noGrp="1"/>
          </p:cNvSpPr>
          <p:nvPr>
            <p:ph sz="quarter" idx="10"/>
          </p:nvPr>
        </p:nvSpPr>
        <p:spPr>
          <a:xfrm>
            <a:off x="519113" y="1463675"/>
            <a:ext cx="11155680" cy="961802"/>
          </a:xfrm>
        </p:spPr>
        <p:txBody>
          <a:bodyPr>
            <a:spAutoFit/>
          </a:bodyPr>
          <a:lstStyle>
            <a:lvl1pPr marL="0" indent="0">
              <a:buFontTx/>
              <a:buNone/>
              <a:defRPr sz="4000" spc="-100" baseline="0">
                <a:latin typeface="Segoe UI Light" pitchFamily="34" charset="0"/>
              </a:defRPr>
            </a:lvl1pPr>
            <a:lvl2pPr marL="3175" indent="0">
              <a:buFontTx/>
              <a:buNone/>
              <a:defRPr sz="2000" spc="-50" baseline="0"/>
            </a:lvl2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23954085"/>
      </p:ext>
    </p:extLst>
  </p:cSld>
  <p:clrMapOvr>
    <a:masterClrMapping/>
  </p:clrMapOvr>
  <p:transition>
    <p:fade/>
  </p:transition>
  <p:timing>
    <p:tnLst>
      <p:par>
        <p:cTn id="1" dur="indefinite" restart="never" nodeType="tmRoot"/>
      </p:par>
    </p:tnLst>
  </p:timing>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138" y="2234115"/>
            <a:ext cx="8373521" cy="1359196"/>
          </a:xfrm>
        </p:spPr>
        <p:txBody>
          <a:bodyPr anchor="ctr" anchorCtr="0">
            <a:noAutofit/>
          </a:bodyPr>
          <a:lstStyle>
            <a:lvl1pPr>
              <a:lnSpc>
                <a:spcPct val="90000"/>
              </a:lnSpc>
              <a:defRPr sz="67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139" y="4612366"/>
            <a:ext cx="5454333" cy="1144929"/>
          </a:xfrm>
        </p:spPr>
        <p:txBody>
          <a:bodyPr/>
          <a:lstStyle>
            <a:lvl1pPr marL="0" indent="0">
              <a:buFont typeface="Arial" pitchFamily="34" charset="0"/>
              <a:buNone/>
              <a:defRPr sz="2400">
                <a:solidFill>
                  <a:schemeClr val="bg1">
                    <a:alpha val="98000"/>
                  </a:schemeClr>
                </a:solidFill>
                <a:latin typeface="+mj-lt"/>
              </a:defRPr>
            </a:lvl1pPr>
            <a:lvl2pPr marL="459995" indent="0">
              <a:buFont typeface="Arial" pitchFamily="34" charset="0"/>
              <a:buNone/>
              <a:defRPr/>
            </a:lvl2pPr>
            <a:lvl3pPr marL="854981" indent="0">
              <a:buFont typeface="Arial" pitchFamily="34" charset="0"/>
              <a:buNone/>
              <a:defRPr/>
            </a:lvl3pPr>
            <a:lvl4pPr marL="1257900" indent="0">
              <a:buFont typeface="Arial" pitchFamily="34" charset="0"/>
              <a:buNone/>
              <a:defRPr/>
            </a:lvl4pPr>
            <a:lvl5pPr marL="1603687"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4" y="228601"/>
            <a:ext cx="2497827" cy="290339"/>
          </a:xfrm>
          <a:prstGeom prst="rect">
            <a:avLst/>
          </a:prstGeom>
        </p:spPr>
      </p:pic>
    </p:spTree>
    <p:extLst>
      <p:ext uri="{BB962C8B-B14F-4D97-AF65-F5344CB8AC3E}">
        <p14:creationId xmlns:p14="http://schemas.microsoft.com/office/powerpoint/2010/main" val="2211327358"/>
      </p:ext>
    </p:extLst>
  </p:cSld>
  <p:clrMapOvr>
    <a:masterClrMapping/>
  </p:clrMapOvr>
  <p:transition>
    <p:fade/>
  </p:transition>
  <p:timing>
    <p:tnLst>
      <p:par>
        <p:cTn id="1" dur="indefinite" restart="never" nodeType="tmRoot"/>
      </p:par>
    </p:tnLst>
  </p:timing>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5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800"/>
            <a:ext cx="11149013"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7900" indent="-402919">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3687" indent="-345797">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39990" indent="-336284">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93" y="6372548"/>
            <a:ext cx="1681921" cy="195501"/>
          </a:xfrm>
          <a:prstGeom prst="rect">
            <a:avLst/>
          </a:prstGeom>
        </p:spPr>
      </p:pic>
    </p:spTree>
    <p:extLst>
      <p:ext uri="{BB962C8B-B14F-4D97-AF65-F5344CB8AC3E}">
        <p14:creationId xmlns:p14="http://schemas.microsoft.com/office/powerpoint/2010/main" val="2539148114"/>
      </p:ext>
    </p:extLst>
  </p:cSld>
  <p:clrMapOvr>
    <a:masterClrMapping/>
  </p:clrMapOvr>
  <p:transition>
    <p:fade/>
  </p:transition>
  <p:timing>
    <p:tnLst>
      <p:par>
        <p:cTn id="1" dur="indefinite" restart="never" nodeType="tmRoot"/>
      </p:par>
    </p:tnLst>
  </p:timing>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lgn="l" defTabSz="913641"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799"/>
            <a:ext cx="11149013"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441" indent="-342633">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633" indent="-342633">
              <a:spcBef>
                <a:spcPts val="0"/>
              </a:spcBef>
              <a:spcAft>
                <a:spcPts val="400"/>
              </a:spcAft>
              <a:buFont typeface="Arial" pitchFamily="34" charset="0"/>
              <a:buChar char="•"/>
              <a:defRPr/>
            </a:lvl5pPr>
            <a:lvl6pPr marL="1032643" indent="-342633">
              <a:buFont typeface="Arial" pitchFamily="34" charset="0"/>
              <a:buChar char="•"/>
              <a:defRPr sz="2400">
                <a:gradFill>
                  <a:gsLst>
                    <a:gs pos="0">
                      <a:srgbClr val="595959"/>
                    </a:gs>
                    <a:gs pos="86000">
                      <a:srgbClr val="595959"/>
                    </a:gs>
                  </a:gsLst>
                  <a:lin ang="5400000" scaled="0"/>
                </a:gradFill>
              </a:defRPr>
            </a:lvl6pPr>
            <a:lvl7pPr marL="1254723" indent="-225247">
              <a:defRPr>
                <a:gradFill>
                  <a:gsLst>
                    <a:gs pos="0">
                      <a:srgbClr val="595959"/>
                    </a:gs>
                    <a:gs pos="86000">
                      <a:srgbClr val="595959"/>
                    </a:gs>
                  </a:gsLst>
                  <a:lin ang="5400000" scaled="0"/>
                </a:gradFill>
              </a:defRPr>
            </a:lvl7pPr>
            <a:lvl8pPr marL="1486311" indent="-231585">
              <a:defRPr>
                <a:gradFill>
                  <a:gsLst>
                    <a:gs pos="0">
                      <a:srgbClr val="595959"/>
                    </a:gs>
                    <a:gs pos="86000">
                      <a:srgbClr val="595959"/>
                    </a:gs>
                  </a:gsLst>
                  <a:lin ang="5400000" scaled="0"/>
                </a:gradFill>
              </a:defRPr>
            </a:lvl8pPr>
          </a:lstStyle>
          <a:p>
            <a:pPr marL="345797" lvl="0" indent="-345797" algn="l" defTabSz="913641" rtl="0" eaLnBrk="1" latinLnBrk="0" hangingPunct="1">
              <a:lnSpc>
                <a:spcPct val="90000"/>
              </a:lnSpc>
              <a:spcBef>
                <a:spcPct val="20000"/>
              </a:spcBef>
              <a:buSzPct val="90000"/>
              <a:buFont typeface="Arial" pitchFamily="34" charset="0"/>
              <a:buChar char="•"/>
            </a:pPr>
            <a:r>
              <a:rPr lang="en-US" smtClean="0"/>
              <a:t>Click to edit Master text styles</a:t>
            </a:r>
          </a:p>
          <a:p>
            <a:pPr marL="345797" lvl="1" indent="-345797" algn="l" defTabSz="913641" rtl="0" eaLnBrk="1" latinLnBrk="0" hangingPunct="1">
              <a:lnSpc>
                <a:spcPct val="90000"/>
              </a:lnSpc>
              <a:spcBef>
                <a:spcPct val="20000"/>
              </a:spcBef>
              <a:buSzPct val="90000"/>
              <a:buFont typeface="Arial" pitchFamily="34" charset="0"/>
              <a:buChar char="•"/>
            </a:pPr>
            <a:r>
              <a:rPr lang="en-US" smtClean="0"/>
              <a:t>Second level</a:t>
            </a:r>
          </a:p>
          <a:p>
            <a:pPr marL="345797" lvl="2" indent="-345797" algn="l" defTabSz="913641" rtl="0" eaLnBrk="1" latinLnBrk="0" hangingPunct="1">
              <a:lnSpc>
                <a:spcPct val="90000"/>
              </a:lnSpc>
              <a:spcBef>
                <a:spcPct val="20000"/>
              </a:spcBef>
              <a:buSzPct val="90000"/>
              <a:buFont typeface="Arial" pitchFamily="34" charset="0"/>
              <a:buChar char="•"/>
            </a:pPr>
            <a:r>
              <a:rPr lang="en-US" smtClean="0"/>
              <a:t>Third level</a:t>
            </a:r>
          </a:p>
          <a:p>
            <a:pPr marL="345797" lvl="3" indent="-345797" algn="l" defTabSz="913641" rtl="0" eaLnBrk="1" latinLnBrk="0" hangingPunct="1">
              <a:lnSpc>
                <a:spcPct val="90000"/>
              </a:lnSpc>
              <a:spcBef>
                <a:spcPct val="20000"/>
              </a:spcBef>
              <a:buSzPct val="90000"/>
              <a:buFont typeface="Arial" pitchFamily="34" charset="0"/>
              <a:buChar char="•"/>
            </a:pPr>
            <a:r>
              <a:rPr lang="en-US" smtClean="0"/>
              <a:t>Fourth level</a:t>
            </a:r>
          </a:p>
          <a:p>
            <a:pPr marL="345797" lvl="4" indent="-345797" algn="l" defTabSz="913641"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93" y="6372548"/>
            <a:ext cx="1681921" cy="195501"/>
          </a:xfrm>
          <a:prstGeom prst="rect">
            <a:avLst/>
          </a:prstGeom>
        </p:spPr>
      </p:pic>
    </p:spTree>
    <p:extLst>
      <p:ext uri="{BB962C8B-B14F-4D97-AF65-F5344CB8AC3E}">
        <p14:creationId xmlns:p14="http://schemas.microsoft.com/office/powerpoint/2010/main" val="3592680057"/>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500"/>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0"/>
            <a:ext cx="5486400" cy="2443747"/>
          </a:xfrm>
        </p:spPr>
        <p:txBody>
          <a:bodyPr/>
          <a:lstStyle>
            <a:lvl1pPr marL="341046" indent="-341046">
              <a:lnSpc>
                <a:spcPct val="90000"/>
              </a:lnSpc>
              <a:buSzPct val="80000"/>
              <a:buFont typeface="Arial" pitchFamily="34" charset="0"/>
              <a:buChar char="•"/>
              <a:defRPr sz="3200"/>
            </a:lvl1pPr>
            <a:lvl2pPr marL="626568" indent="-285522">
              <a:lnSpc>
                <a:spcPct val="90000"/>
              </a:lnSpc>
              <a:buSzPct val="80000"/>
              <a:buFont typeface="Arial" pitchFamily="34" charset="0"/>
              <a:buChar char="•"/>
              <a:defRPr sz="2800"/>
            </a:lvl2pPr>
            <a:lvl3pPr marL="913677" indent="-287110">
              <a:lnSpc>
                <a:spcPct val="90000"/>
              </a:lnSpc>
              <a:buSzPct val="80000"/>
              <a:buFont typeface="Arial" pitchFamily="34" charset="0"/>
              <a:buChar char="•"/>
              <a:defRPr sz="2400"/>
            </a:lvl3pPr>
            <a:lvl4pPr marL="1711548" indent="-225247">
              <a:lnSpc>
                <a:spcPct val="90000"/>
              </a:lnSpc>
              <a:buSzPct val="80000"/>
              <a:buFont typeface="Arial" pitchFamily="34" charset="0"/>
              <a:buChar char="•"/>
              <a:defRPr sz="2000"/>
            </a:lvl4pPr>
            <a:lvl5pPr marL="1943147" indent="-231585">
              <a:lnSpc>
                <a:spcPct val="90000"/>
              </a:lnSpc>
              <a:buSzPct val="80000"/>
              <a:buFont typeface="Arial" pitchFamily="34" charset="0"/>
              <a:buChar char="•"/>
              <a:defRPr sz="20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0"/>
            <a:ext cx="5486400" cy="2443747"/>
          </a:xfrm>
        </p:spPr>
        <p:txBody>
          <a:bodyPr/>
          <a:lstStyle>
            <a:lvl1pPr marL="456821" indent="-456821">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7880" indent="-456821">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201" indent="-342633">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28944" indent="-342633">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4186" indent="-342633">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900"/>
            </a:lvl6pPr>
            <a:lvl7pPr>
              <a:defRPr sz="1900"/>
            </a:lvl7pPr>
            <a:lvl8pPr>
              <a:defRPr sz="1900"/>
            </a:lvl8pPr>
            <a:lvl9pPr>
              <a:defRPr sz="1900"/>
            </a:lvl9pPr>
          </a:lstStyle>
          <a:p>
            <a:pPr marL="341046" lvl="0" indent="-341046" algn="l" defTabSz="913641" rtl="0" eaLnBrk="1" latinLnBrk="0" hangingPunct="1">
              <a:lnSpc>
                <a:spcPct val="90000"/>
              </a:lnSpc>
              <a:spcBef>
                <a:spcPct val="20000"/>
              </a:spcBef>
              <a:buSzPct val="80000"/>
              <a:buFont typeface="Arial" pitchFamily="34" charset="0"/>
              <a:buChar char="•"/>
            </a:pPr>
            <a:r>
              <a:rPr lang="en-US" smtClean="0"/>
              <a:t>Click to edit Master text styles</a:t>
            </a:r>
          </a:p>
          <a:p>
            <a:pPr marL="341046" lvl="1" indent="-341046" algn="l" defTabSz="913641" rtl="0" eaLnBrk="1" latinLnBrk="0" hangingPunct="1">
              <a:lnSpc>
                <a:spcPct val="90000"/>
              </a:lnSpc>
              <a:spcBef>
                <a:spcPct val="20000"/>
              </a:spcBef>
              <a:buSzPct val="80000"/>
              <a:buFont typeface="Arial" pitchFamily="34" charset="0"/>
              <a:buChar char="•"/>
            </a:pPr>
            <a:r>
              <a:rPr lang="en-US" smtClean="0"/>
              <a:t>Second level</a:t>
            </a:r>
          </a:p>
          <a:p>
            <a:pPr marL="341046" lvl="2" indent="-341046" algn="l" defTabSz="913641" rtl="0" eaLnBrk="1" latinLnBrk="0" hangingPunct="1">
              <a:lnSpc>
                <a:spcPct val="90000"/>
              </a:lnSpc>
              <a:spcBef>
                <a:spcPct val="20000"/>
              </a:spcBef>
              <a:buSzPct val="80000"/>
              <a:buFont typeface="Arial" pitchFamily="34" charset="0"/>
              <a:buChar char="•"/>
            </a:pPr>
            <a:r>
              <a:rPr lang="en-US" smtClean="0"/>
              <a:t>Third level</a:t>
            </a:r>
          </a:p>
          <a:p>
            <a:pPr marL="341046" lvl="3" indent="-341046" algn="l" defTabSz="913641" rtl="0" eaLnBrk="1" latinLnBrk="0" hangingPunct="1">
              <a:lnSpc>
                <a:spcPct val="90000"/>
              </a:lnSpc>
              <a:spcBef>
                <a:spcPct val="20000"/>
              </a:spcBef>
              <a:buSzPct val="80000"/>
              <a:buFont typeface="Arial" pitchFamily="34" charset="0"/>
              <a:buChar char="•"/>
            </a:pPr>
            <a:r>
              <a:rPr lang="en-US" smtClean="0"/>
              <a:t>Fourth level</a:t>
            </a:r>
          </a:p>
          <a:p>
            <a:pPr marL="341046" lvl="4" indent="-341046" algn="l" defTabSz="913641"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93" y="6372548"/>
            <a:ext cx="1681921" cy="195501"/>
          </a:xfrm>
          <a:prstGeom prst="rect">
            <a:avLst/>
          </a:prstGeom>
        </p:spPr>
      </p:pic>
    </p:spTree>
    <p:extLst>
      <p:ext uri="{BB962C8B-B14F-4D97-AF65-F5344CB8AC3E}">
        <p14:creationId xmlns:p14="http://schemas.microsoft.com/office/powerpoint/2010/main" val="1135455250"/>
      </p:ext>
    </p:extLst>
  </p:cSld>
  <p:clrMapOvr>
    <a:masterClrMapping/>
  </p:clrMapOvr>
  <p:transition>
    <p:fade/>
  </p:transition>
  <p:timing>
    <p:tnLst>
      <p:par>
        <p:cTn id="1" dur="indefinite" restart="never" nodeType="tmRoot"/>
      </p:par>
    </p:tnLst>
  </p:timing>
</p:sldLayout>
</file>

<file path=ppt/slideLayouts/slideLayout1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500"/>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7825"/>
            <a:ext cx="5486400" cy="443199"/>
          </a:xfrm>
        </p:spPr>
        <p:txBody>
          <a:bodyPr anchor="b"/>
          <a:lstStyle>
            <a:lvl1pPr marL="0" indent="0">
              <a:lnSpc>
                <a:spcPct val="90000"/>
              </a:lnSpc>
              <a:spcBef>
                <a:spcPts val="0"/>
              </a:spcBef>
              <a:buNone/>
              <a:defRPr sz="3200" b="0">
                <a:latin typeface="Segoe UI Light" pitchFamily="34" charset="0"/>
              </a:defRPr>
            </a:lvl1pPr>
            <a:lvl2pPr marL="456805" indent="0">
              <a:buNone/>
              <a:defRPr sz="2000" b="1"/>
            </a:lvl2pPr>
            <a:lvl3pPr marL="913641" indent="0">
              <a:buNone/>
              <a:defRPr sz="1900" b="1"/>
            </a:lvl3pPr>
            <a:lvl4pPr marL="1370456" indent="0">
              <a:buNone/>
              <a:defRPr sz="1600" b="1"/>
            </a:lvl4pPr>
            <a:lvl5pPr marL="1827283" indent="0">
              <a:buNone/>
              <a:defRPr sz="1600" b="1"/>
            </a:lvl5pPr>
            <a:lvl6pPr marL="2284088" indent="0">
              <a:buNone/>
              <a:defRPr sz="1600" b="1"/>
            </a:lvl6pPr>
            <a:lvl7pPr marL="2740918" indent="0">
              <a:buNone/>
              <a:defRPr sz="1600" b="1"/>
            </a:lvl7pPr>
            <a:lvl8pPr marL="3197739" indent="0">
              <a:buNone/>
              <a:defRPr sz="1600" b="1"/>
            </a:lvl8pPr>
            <a:lvl9pPr marL="3654563"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69" y="2266799"/>
            <a:ext cx="5484971" cy="1945148"/>
          </a:xfrm>
        </p:spPr>
        <p:txBody>
          <a:bodyPr/>
          <a:lstStyle>
            <a:lvl1pPr marL="402919" indent="-402919">
              <a:buSzPct val="80000"/>
              <a:buFont typeface="Arial" pitchFamily="34" charset="0"/>
              <a:buChar char="•"/>
              <a:defRPr sz="2800"/>
            </a:lvl1pPr>
            <a:lvl2pPr marL="743932" indent="-322009">
              <a:buSzPct val="80000"/>
              <a:buFont typeface="Arial" pitchFamily="34" charset="0"/>
              <a:buChar char="•"/>
              <a:defRPr sz="2800"/>
            </a:lvl2pPr>
            <a:lvl3pPr marL="1026302" indent="-282348" defTabSz="1029462">
              <a:buSzPct val="80000"/>
              <a:buFont typeface="Arial" pitchFamily="34" charset="0"/>
              <a:buChar char="•"/>
              <a:defRPr sz="2400"/>
            </a:lvl3pPr>
            <a:lvl4pPr marL="1316574" indent="-287110">
              <a:buSzPct val="80000"/>
              <a:buFont typeface="Arial" pitchFamily="34" charset="0"/>
              <a:buChar char="•"/>
              <a:defRPr sz="2000"/>
            </a:lvl4pPr>
            <a:lvl5pPr marL="1540246" indent="-223661">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7825"/>
            <a:ext cx="5486400" cy="443199"/>
          </a:xfrm>
        </p:spPr>
        <p:txBody>
          <a:bodyPr anchor="b"/>
          <a:lstStyle>
            <a:lvl1pPr marL="0" indent="0">
              <a:lnSpc>
                <a:spcPct val="90000"/>
              </a:lnSpc>
              <a:spcBef>
                <a:spcPts val="0"/>
              </a:spcBef>
              <a:buNone/>
              <a:defRPr sz="3200" b="0">
                <a:latin typeface="Segoe UI Light" pitchFamily="34" charset="0"/>
              </a:defRPr>
            </a:lvl1pPr>
            <a:lvl2pPr marL="456805" indent="0">
              <a:buNone/>
              <a:defRPr sz="2000" b="1"/>
            </a:lvl2pPr>
            <a:lvl3pPr marL="913641" indent="0">
              <a:buNone/>
              <a:defRPr sz="1900" b="1"/>
            </a:lvl3pPr>
            <a:lvl4pPr marL="1370456" indent="0">
              <a:buNone/>
              <a:defRPr sz="1600" b="1"/>
            </a:lvl4pPr>
            <a:lvl5pPr marL="1827283" indent="0">
              <a:buNone/>
              <a:defRPr sz="1600" b="1"/>
            </a:lvl5pPr>
            <a:lvl6pPr marL="2284088" indent="0">
              <a:buNone/>
              <a:defRPr sz="1600" b="1"/>
            </a:lvl6pPr>
            <a:lvl7pPr marL="2740918" indent="0">
              <a:buNone/>
              <a:defRPr sz="1600" b="1"/>
            </a:lvl7pPr>
            <a:lvl8pPr marL="3197739" indent="0">
              <a:buNone/>
              <a:defRPr sz="1600" b="1"/>
            </a:lvl8pPr>
            <a:lvl9pPr marL="3654563"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266799"/>
            <a:ext cx="5486400" cy="1945148"/>
          </a:xfrm>
        </p:spPr>
        <p:txBody>
          <a:bodyPr/>
          <a:lstStyle>
            <a:lvl1pPr marL="296092" indent="-296092">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6821" indent="-4568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4568" indent="-342633">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2099" indent="-342633">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6576" indent="-342633">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2099" indent="-342633">
              <a:defRPr sz="1600"/>
            </a:lvl6pPr>
            <a:lvl7pPr marL="1602109" indent="-285522">
              <a:defRPr sz="1600"/>
            </a:lvl7pPr>
            <a:lvl8pPr>
              <a:defRPr sz="1600"/>
            </a:lvl8pPr>
            <a:lvl9pPr>
              <a:defRPr sz="1600"/>
            </a:lvl9pPr>
          </a:lstStyle>
          <a:p>
            <a:pPr marL="402919" lvl="0" indent="-402919" algn="l" defTabSz="913641" rtl="0" eaLnBrk="1" latinLnBrk="0" hangingPunct="1">
              <a:lnSpc>
                <a:spcPct val="90000"/>
              </a:lnSpc>
              <a:spcBef>
                <a:spcPct val="20000"/>
              </a:spcBef>
              <a:buSzPct val="80000"/>
            </a:pPr>
            <a:r>
              <a:rPr lang="en-US" smtClean="0"/>
              <a:t>Click to edit Master text styles</a:t>
            </a:r>
          </a:p>
          <a:p>
            <a:pPr marL="402919" lvl="1" indent="-402919" algn="l" defTabSz="913641" rtl="0" eaLnBrk="1" latinLnBrk="0" hangingPunct="1">
              <a:lnSpc>
                <a:spcPct val="90000"/>
              </a:lnSpc>
              <a:spcBef>
                <a:spcPct val="20000"/>
              </a:spcBef>
              <a:buSzPct val="80000"/>
            </a:pPr>
            <a:r>
              <a:rPr lang="en-US" smtClean="0"/>
              <a:t>Second level</a:t>
            </a:r>
          </a:p>
          <a:p>
            <a:pPr marL="402919" lvl="2" indent="-402919" algn="l" defTabSz="913641" rtl="0" eaLnBrk="1" latinLnBrk="0" hangingPunct="1">
              <a:lnSpc>
                <a:spcPct val="90000"/>
              </a:lnSpc>
              <a:spcBef>
                <a:spcPct val="20000"/>
              </a:spcBef>
              <a:buSzPct val="80000"/>
            </a:pPr>
            <a:r>
              <a:rPr lang="en-US" smtClean="0"/>
              <a:t>Third level</a:t>
            </a:r>
          </a:p>
          <a:p>
            <a:pPr marL="402919" lvl="3" indent="-402919" algn="l" defTabSz="913641" rtl="0" eaLnBrk="1" latinLnBrk="0" hangingPunct="1">
              <a:lnSpc>
                <a:spcPct val="90000"/>
              </a:lnSpc>
              <a:spcBef>
                <a:spcPct val="20000"/>
              </a:spcBef>
              <a:buSzPct val="80000"/>
            </a:pPr>
            <a:r>
              <a:rPr lang="en-US" smtClean="0"/>
              <a:t>Fourth level</a:t>
            </a:r>
          </a:p>
          <a:p>
            <a:pPr marL="402919" lvl="4" indent="-402919" algn="l" defTabSz="913641"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93" y="6372548"/>
            <a:ext cx="1681921" cy="195501"/>
          </a:xfrm>
          <a:prstGeom prst="rect">
            <a:avLst/>
          </a:prstGeom>
        </p:spPr>
      </p:pic>
    </p:spTree>
    <p:extLst>
      <p:ext uri="{BB962C8B-B14F-4D97-AF65-F5344CB8AC3E}">
        <p14:creationId xmlns:p14="http://schemas.microsoft.com/office/powerpoint/2010/main" val="4150421796"/>
      </p:ext>
    </p:extLst>
  </p:cSld>
  <p:clrMapOvr>
    <a:masterClrMapping/>
  </p:clrMapOvr>
  <p:transition>
    <p:fade/>
  </p:transition>
  <p:timing>
    <p:tnLst>
      <p:par>
        <p:cTn id="1" dur="indefinite" restart="never" nodeType="tmRoot"/>
      </p:par>
    </p:tnLst>
  </p:timing>
</p:sldLayout>
</file>

<file path=ppt/slideLayouts/slideLayout1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5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93" y="6372548"/>
            <a:ext cx="1681921" cy="195501"/>
          </a:xfrm>
          <a:prstGeom prst="rect">
            <a:avLst/>
          </a:prstGeom>
        </p:spPr>
      </p:pic>
    </p:spTree>
    <p:extLst>
      <p:ext uri="{BB962C8B-B14F-4D97-AF65-F5344CB8AC3E}">
        <p14:creationId xmlns:p14="http://schemas.microsoft.com/office/powerpoint/2010/main" val="1845235628"/>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blank" preserve="1">
  <p:cSld name="WALKIN - Prints in GRAYSCA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transition>
    <p:fade/>
  </p:transition>
  <p:timing>
    <p:tnLst>
      <p:par>
        <p:cTn id="1" dur="indefinite" restart="never" nodeType="tmRoot"/>
      </p:par>
    </p:tnLst>
  </p:timing>
</p:sldLayout>
</file>

<file path=ppt/slideLayouts/slideLayout1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93" y="6372548"/>
            <a:ext cx="1681921" cy="195501"/>
          </a:xfrm>
          <a:prstGeom prst="rect">
            <a:avLst/>
          </a:prstGeom>
        </p:spPr>
      </p:pic>
    </p:spTree>
    <p:extLst>
      <p:ext uri="{BB962C8B-B14F-4D97-AF65-F5344CB8AC3E}">
        <p14:creationId xmlns:p14="http://schemas.microsoft.com/office/powerpoint/2010/main" val="1563184743"/>
      </p:ext>
    </p:extLst>
  </p:cSld>
  <p:clrMapOvr>
    <a:masterClrMapping/>
  </p:clrMapOvr>
  <p:transition>
    <p:fade/>
  </p:transition>
  <p:timing>
    <p:tnLst>
      <p:par>
        <p:cTn id="1" dur="indefinite" restart="never" nodeType="tmRoot"/>
      </p:par>
    </p:tnLst>
  </p:timing>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28" tIns="45665" rIns="91328" bIns="45665" numCol="1" spcCol="0" rtlCol="0" anchor="ctr" anchorCtr="0" compatLnSpc="1">
            <a:prstTxWarp prst="textNoShape">
              <a:avLst/>
            </a:prstTxWarp>
          </a:bodyPr>
          <a:lstStyle/>
          <a:p>
            <a:pPr algn="ctr" defTabSz="913066" fontAlgn="base">
              <a:spcBef>
                <a:spcPct val="0"/>
              </a:spcBef>
              <a:spcAft>
                <a:spcPct val="0"/>
              </a:spcAft>
            </a:pPr>
            <a:endParaRPr lang="en-US" sz="23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3641"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3805" y="3417676"/>
            <a:ext cx="6945312" cy="1241879"/>
          </a:xfrm>
        </p:spPr>
        <p:txBody>
          <a:bodyPr lIns="182728" tIns="182728" anchor="ctr" anchorCtr="0"/>
          <a:lstStyle>
            <a:lvl1pPr marL="574219" indent="-571044">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5797" indent="-342633">
              <a:buFont typeface="Arial" pitchFamily="34" charset="0"/>
              <a:buNone/>
              <a:defRPr lang="en-US" sz="2400" kern="1200" spc="-51" baseline="0" dirty="0">
                <a:gradFill>
                  <a:gsLst>
                    <a:gs pos="0">
                      <a:srgbClr val="595959"/>
                    </a:gs>
                    <a:gs pos="86000">
                      <a:srgbClr val="595959"/>
                    </a:gs>
                  </a:gsLst>
                  <a:lin ang="5400000" scaled="0"/>
                </a:gradFill>
                <a:latin typeface="+mn-lt"/>
                <a:ea typeface="+mn-ea"/>
                <a:cs typeface="+mn-cs"/>
              </a:defRPr>
            </a:lvl2pPr>
          </a:lstStyle>
          <a:p>
            <a:pPr marL="3175" lvl="0" indent="0" algn="l" defTabSz="913641" rtl="0" eaLnBrk="1" latinLnBrk="0" hangingPunct="1">
              <a:lnSpc>
                <a:spcPct val="90000"/>
              </a:lnSpc>
              <a:spcBef>
                <a:spcPts val="0"/>
              </a:spcBef>
              <a:spcAft>
                <a:spcPts val="900"/>
              </a:spcAft>
              <a:buSzPct val="80000"/>
            </a:pPr>
            <a:r>
              <a:rPr lang="en-US" smtClean="0"/>
              <a:t>Click to edit Master text styles</a:t>
            </a:r>
          </a:p>
          <a:p>
            <a:pPr marL="3175" lvl="1" indent="0" algn="l" defTabSz="913641"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userDrawn="1"/>
        </p:nvSpPr>
        <p:spPr bwMode="black">
          <a:xfrm>
            <a:off x="1200173" y="2133600"/>
            <a:ext cx="18650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231" tIns="41115" rIns="82231" bIns="41115" numCol="1" anchor="t" anchorCtr="0" compatLnSpc="1">
            <a:prstTxWarp prst="textNoShape">
              <a:avLst/>
            </a:prstTxWarp>
          </a:bodyPr>
          <a:lstStyle/>
          <a:p>
            <a:pPr defTabSz="1218024"/>
            <a:endParaRPr lang="en-US" sz="1600">
              <a:solidFill>
                <a:srgbClr val="292929"/>
              </a:solidFill>
            </a:endParaRPr>
          </a:p>
        </p:txBody>
      </p:sp>
    </p:spTree>
    <p:extLst>
      <p:ext uri="{BB962C8B-B14F-4D97-AF65-F5344CB8AC3E}">
        <p14:creationId xmlns:p14="http://schemas.microsoft.com/office/powerpoint/2010/main" val="2548968262"/>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25"/>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97"/>
            <a:ext cx="4205289" cy="461665"/>
          </a:xfrm>
        </p:spPr>
        <p:txBody>
          <a:bodyPr>
            <a:noAutofit/>
          </a:bodyPr>
          <a:lstStyle>
            <a:lvl1pPr marL="0" indent="0" algn="l" defTabSz="913641"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6805" indent="0" algn="ctr">
              <a:buNone/>
              <a:defRPr>
                <a:solidFill>
                  <a:schemeClr val="tx1">
                    <a:tint val="75000"/>
                  </a:schemeClr>
                </a:solidFill>
              </a:defRPr>
            </a:lvl2pPr>
            <a:lvl3pPr marL="913641" indent="0" algn="ctr">
              <a:buNone/>
              <a:defRPr>
                <a:solidFill>
                  <a:schemeClr val="tx1">
                    <a:tint val="75000"/>
                  </a:schemeClr>
                </a:solidFill>
              </a:defRPr>
            </a:lvl3pPr>
            <a:lvl4pPr marL="1370456" indent="0" algn="ctr">
              <a:buNone/>
              <a:defRPr>
                <a:solidFill>
                  <a:schemeClr val="tx1">
                    <a:tint val="75000"/>
                  </a:schemeClr>
                </a:solidFill>
              </a:defRPr>
            </a:lvl4pPr>
            <a:lvl5pPr marL="1827283" indent="0" algn="ctr">
              <a:buNone/>
              <a:defRPr>
                <a:solidFill>
                  <a:schemeClr val="tx1">
                    <a:tint val="75000"/>
                  </a:schemeClr>
                </a:solidFill>
              </a:defRPr>
            </a:lvl5pPr>
            <a:lvl6pPr marL="2284088" indent="0" algn="ctr">
              <a:buNone/>
              <a:defRPr>
                <a:solidFill>
                  <a:schemeClr val="tx1">
                    <a:tint val="75000"/>
                  </a:schemeClr>
                </a:solidFill>
              </a:defRPr>
            </a:lvl6pPr>
            <a:lvl7pPr marL="2740918" indent="0" algn="ctr">
              <a:buNone/>
              <a:defRPr>
                <a:solidFill>
                  <a:schemeClr val="tx1">
                    <a:tint val="75000"/>
                  </a:schemeClr>
                </a:solidFill>
              </a:defRPr>
            </a:lvl7pPr>
            <a:lvl8pPr marL="3197739" indent="0" algn="ctr">
              <a:buNone/>
              <a:defRPr>
                <a:solidFill>
                  <a:schemeClr val="tx1">
                    <a:tint val="75000"/>
                  </a:schemeClr>
                </a:solidFill>
              </a:defRPr>
            </a:lvl8pPr>
            <a:lvl9pPr marL="3654563"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3384" y="2136049"/>
            <a:ext cx="3499129" cy="2114059"/>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3641"/>
              <a:endParaRPr lang="en-US" sz="19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3641"/>
              <a:endParaRPr lang="en-US" sz="1900">
                <a:solidFill>
                  <a:srgbClr val="292929"/>
                </a:solidFill>
              </a:endParaRPr>
            </a:p>
          </p:txBody>
        </p:sp>
      </p:grpSp>
    </p:spTree>
    <p:extLst>
      <p:ext uri="{BB962C8B-B14F-4D97-AF65-F5344CB8AC3E}">
        <p14:creationId xmlns:p14="http://schemas.microsoft.com/office/powerpoint/2010/main" val="1983964204"/>
      </p:ext>
    </p:extLst>
  </p:cSld>
  <p:clrMapOvr>
    <a:masterClrMapping/>
  </p:clrMapOvr>
  <p:transition>
    <p:fade/>
  </p:transition>
  <p:timing>
    <p:tnLst>
      <p:par>
        <p:cTn id="1" dur="indefinite" restart="never" nodeType="tmRoot"/>
      </p:par>
    </p:tnLst>
  </p:timing>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25"/>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97"/>
            <a:ext cx="4205289" cy="461665"/>
          </a:xfrm>
        </p:spPr>
        <p:txBody>
          <a:bodyPr>
            <a:noAutofit/>
          </a:bodyPr>
          <a:lstStyle>
            <a:lvl1pPr marL="0" indent="0" algn="l" defTabSz="913641"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6805" indent="0" algn="ctr">
              <a:buNone/>
              <a:defRPr>
                <a:solidFill>
                  <a:schemeClr val="tx1">
                    <a:tint val="75000"/>
                  </a:schemeClr>
                </a:solidFill>
              </a:defRPr>
            </a:lvl2pPr>
            <a:lvl3pPr marL="913641" indent="0" algn="ctr">
              <a:buNone/>
              <a:defRPr>
                <a:solidFill>
                  <a:schemeClr val="tx1">
                    <a:tint val="75000"/>
                  </a:schemeClr>
                </a:solidFill>
              </a:defRPr>
            </a:lvl3pPr>
            <a:lvl4pPr marL="1370456" indent="0" algn="ctr">
              <a:buNone/>
              <a:defRPr>
                <a:solidFill>
                  <a:schemeClr val="tx1">
                    <a:tint val="75000"/>
                  </a:schemeClr>
                </a:solidFill>
              </a:defRPr>
            </a:lvl4pPr>
            <a:lvl5pPr marL="1827283" indent="0" algn="ctr">
              <a:buNone/>
              <a:defRPr>
                <a:solidFill>
                  <a:schemeClr val="tx1">
                    <a:tint val="75000"/>
                  </a:schemeClr>
                </a:solidFill>
              </a:defRPr>
            </a:lvl5pPr>
            <a:lvl6pPr marL="2284088" indent="0" algn="ctr">
              <a:buNone/>
              <a:defRPr>
                <a:solidFill>
                  <a:schemeClr val="tx1">
                    <a:tint val="75000"/>
                  </a:schemeClr>
                </a:solidFill>
              </a:defRPr>
            </a:lvl6pPr>
            <a:lvl7pPr marL="2740918" indent="0" algn="ctr">
              <a:buNone/>
              <a:defRPr>
                <a:solidFill>
                  <a:schemeClr val="tx1">
                    <a:tint val="75000"/>
                  </a:schemeClr>
                </a:solidFill>
              </a:defRPr>
            </a:lvl7pPr>
            <a:lvl8pPr marL="3197739" indent="0" algn="ctr">
              <a:buNone/>
              <a:defRPr>
                <a:solidFill>
                  <a:schemeClr val="tx1">
                    <a:tint val="75000"/>
                  </a:schemeClr>
                </a:solidFill>
              </a:defRPr>
            </a:lvl8pPr>
            <a:lvl9pPr marL="3654563"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1978" y="2008093"/>
            <a:ext cx="2269077"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4" tIns="45683" rIns="91364" bIns="45683" numCol="1" anchor="t" anchorCtr="0" compatLnSpc="1">
            <a:prstTxWarp prst="textNoShape">
              <a:avLst/>
            </a:prstTxWarp>
          </a:bodyPr>
          <a:lstStyle/>
          <a:p>
            <a:pPr defTabSz="913641"/>
            <a:endParaRPr lang="en-US" sz="1900">
              <a:solidFill>
                <a:srgbClr val="292929"/>
              </a:solidFill>
            </a:endParaRPr>
          </a:p>
        </p:txBody>
      </p:sp>
    </p:spTree>
    <p:extLst>
      <p:ext uri="{BB962C8B-B14F-4D97-AF65-F5344CB8AC3E}">
        <p14:creationId xmlns:p14="http://schemas.microsoft.com/office/powerpoint/2010/main" val="2891145308"/>
      </p:ext>
    </p:extLst>
  </p:cSld>
  <p:clrMapOvr>
    <a:masterClrMapping/>
  </p:clrMapOvr>
  <p:transition>
    <p:fade/>
  </p:transition>
  <p:timing>
    <p:tnLst>
      <p:par>
        <p:cTn id="1" dur="indefinite" restart="never" nodeType="tmRoot"/>
      </p:par>
    </p:tnLst>
  </p:timing>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25"/>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97"/>
            <a:ext cx="4205289" cy="461665"/>
          </a:xfrm>
        </p:spPr>
        <p:txBody>
          <a:bodyPr>
            <a:noAutofit/>
          </a:bodyPr>
          <a:lstStyle>
            <a:lvl1pPr marL="0" indent="0" algn="l" defTabSz="913641"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6805" indent="0" algn="ctr">
              <a:buNone/>
              <a:defRPr>
                <a:solidFill>
                  <a:schemeClr val="tx1">
                    <a:tint val="75000"/>
                  </a:schemeClr>
                </a:solidFill>
              </a:defRPr>
            </a:lvl2pPr>
            <a:lvl3pPr marL="913641" indent="0" algn="ctr">
              <a:buNone/>
              <a:defRPr>
                <a:solidFill>
                  <a:schemeClr val="tx1">
                    <a:tint val="75000"/>
                  </a:schemeClr>
                </a:solidFill>
              </a:defRPr>
            </a:lvl3pPr>
            <a:lvl4pPr marL="1370456" indent="0" algn="ctr">
              <a:buNone/>
              <a:defRPr>
                <a:solidFill>
                  <a:schemeClr val="tx1">
                    <a:tint val="75000"/>
                  </a:schemeClr>
                </a:solidFill>
              </a:defRPr>
            </a:lvl4pPr>
            <a:lvl5pPr marL="1827283" indent="0" algn="ctr">
              <a:buNone/>
              <a:defRPr>
                <a:solidFill>
                  <a:schemeClr val="tx1">
                    <a:tint val="75000"/>
                  </a:schemeClr>
                </a:solidFill>
              </a:defRPr>
            </a:lvl5pPr>
            <a:lvl6pPr marL="2284088" indent="0" algn="ctr">
              <a:buNone/>
              <a:defRPr>
                <a:solidFill>
                  <a:schemeClr val="tx1">
                    <a:tint val="75000"/>
                  </a:schemeClr>
                </a:solidFill>
              </a:defRPr>
            </a:lvl6pPr>
            <a:lvl7pPr marL="2740918" indent="0" algn="ctr">
              <a:buNone/>
              <a:defRPr>
                <a:solidFill>
                  <a:schemeClr val="tx1">
                    <a:tint val="75000"/>
                  </a:schemeClr>
                </a:solidFill>
              </a:defRPr>
            </a:lvl7pPr>
            <a:lvl8pPr marL="3197739" indent="0" algn="ctr">
              <a:buNone/>
              <a:defRPr>
                <a:solidFill>
                  <a:schemeClr val="tx1">
                    <a:tint val="75000"/>
                  </a:schemeClr>
                </a:solidFill>
              </a:defRPr>
            </a:lvl8pPr>
            <a:lvl9pPr marL="3654563"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4572" y="2242955"/>
            <a:ext cx="3176914" cy="1934623"/>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3641"/>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3641"/>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3641"/>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3641"/>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3641"/>
              <a:endParaRPr lang="en-US" sz="1600">
                <a:solidFill>
                  <a:srgbClr val="292929"/>
                </a:solidFill>
              </a:endParaRPr>
            </a:p>
          </p:txBody>
        </p:sp>
      </p:grpSp>
    </p:spTree>
    <p:extLst>
      <p:ext uri="{BB962C8B-B14F-4D97-AF65-F5344CB8AC3E}">
        <p14:creationId xmlns:p14="http://schemas.microsoft.com/office/powerpoint/2010/main" val="2915872483"/>
      </p:ext>
    </p:extLst>
  </p:cSld>
  <p:clrMapOvr>
    <a:masterClrMapping/>
  </p:clrMapOvr>
  <p:transition>
    <p:fade/>
  </p:transition>
  <p:timing>
    <p:tnLst>
      <p:par>
        <p:cTn id="1" dur="indefinite" restart="never" nodeType="tmRoot"/>
      </p:par>
    </p:tnLst>
  </p:timing>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25"/>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97"/>
            <a:ext cx="4205289" cy="461665"/>
          </a:xfrm>
        </p:spPr>
        <p:txBody>
          <a:bodyPr>
            <a:noAutofit/>
          </a:bodyPr>
          <a:lstStyle>
            <a:lvl1pPr marL="0" indent="0" algn="l" defTabSz="913641"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6805" indent="0" algn="ctr">
              <a:buNone/>
              <a:defRPr>
                <a:solidFill>
                  <a:schemeClr val="tx1">
                    <a:tint val="75000"/>
                  </a:schemeClr>
                </a:solidFill>
              </a:defRPr>
            </a:lvl2pPr>
            <a:lvl3pPr marL="913641" indent="0" algn="ctr">
              <a:buNone/>
              <a:defRPr>
                <a:solidFill>
                  <a:schemeClr val="tx1">
                    <a:tint val="75000"/>
                  </a:schemeClr>
                </a:solidFill>
              </a:defRPr>
            </a:lvl3pPr>
            <a:lvl4pPr marL="1370456" indent="0" algn="ctr">
              <a:buNone/>
              <a:defRPr>
                <a:solidFill>
                  <a:schemeClr val="tx1">
                    <a:tint val="75000"/>
                  </a:schemeClr>
                </a:solidFill>
              </a:defRPr>
            </a:lvl4pPr>
            <a:lvl5pPr marL="1827283" indent="0" algn="ctr">
              <a:buNone/>
              <a:defRPr>
                <a:solidFill>
                  <a:schemeClr val="tx1">
                    <a:tint val="75000"/>
                  </a:schemeClr>
                </a:solidFill>
              </a:defRPr>
            </a:lvl5pPr>
            <a:lvl6pPr marL="2284088" indent="0" algn="ctr">
              <a:buNone/>
              <a:defRPr>
                <a:solidFill>
                  <a:schemeClr val="tx1">
                    <a:tint val="75000"/>
                  </a:schemeClr>
                </a:solidFill>
              </a:defRPr>
            </a:lvl6pPr>
            <a:lvl7pPr marL="2740918" indent="0" algn="ctr">
              <a:buNone/>
              <a:defRPr>
                <a:solidFill>
                  <a:schemeClr val="tx1">
                    <a:tint val="75000"/>
                  </a:schemeClr>
                </a:solidFill>
              </a:defRPr>
            </a:lvl7pPr>
            <a:lvl8pPr marL="3197739" indent="0" algn="ctr">
              <a:buNone/>
              <a:defRPr>
                <a:solidFill>
                  <a:schemeClr val="tx1">
                    <a:tint val="75000"/>
                  </a:schemeClr>
                </a:solidFill>
              </a:defRPr>
            </a:lvl8pPr>
            <a:lvl9pPr marL="3654563"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3610" y="1932605"/>
            <a:ext cx="3013332" cy="231424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31" tIns="41115" rIns="82231" bIns="41115" numCol="1" anchor="t" anchorCtr="0" compatLnSpc="1">
            <a:prstTxWarp prst="textNoShape">
              <a:avLst/>
            </a:prstTxWarp>
          </a:bodyPr>
          <a:lstStyle/>
          <a:p>
            <a:pPr defTabSz="913641"/>
            <a:endParaRPr lang="en-US" sz="1600">
              <a:solidFill>
                <a:srgbClr val="292929"/>
              </a:solidFill>
            </a:endParaRPr>
          </a:p>
        </p:txBody>
      </p:sp>
    </p:spTree>
    <p:extLst>
      <p:ext uri="{BB962C8B-B14F-4D97-AF65-F5344CB8AC3E}">
        <p14:creationId xmlns:p14="http://schemas.microsoft.com/office/powerpoint/2010/main" val="1421707375"/>
      </p:ext>
    </p:extLst>
  </p:cSld>
  <p:clrMapOvr>
    <a:masterClrMapping/>
  </p:clrMapOvr>
  <p:transition>
    <p:fade/>
  </p:transition>
  <p:timing>
    <p:tnLst>
      <p:par>
        <p:cTn id="1" dur="indefinite" restart="never" nodeType="tmRoot"/>
      </p:par>
    </p:tnLst>
  </p:timing>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25"/>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97"/>
            <a:ext cx="4205289" cy="461665"/>
          </a:xfrm>
        </p:spPr>
        <p:txBody>
          <a:bodyPr>
            <a:noAutofit/>
          </a:bodyPr>
          <a:lstStyle>
            <a:lvl1pPr marL="0" indent="0" algn="l" defTabSz="913641"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6805" indent="0" algn="ctr">
              <a:buNone/>
              <a:defRPr>
                <a:solidFill>
                  <a:schemeClr val="tx1">
                    <a:tint val="75000"/>
                  </a:schemeClr>
                </a:solidFill>
              </a:defRPr>
            </a:lvl2pPr>
            <a:lvl3pPr marL="913641" indent="0" algn="ctr">
              <a:buNone/>
              <a:defRPr>
                <a:solidFill>
                  <a:schemeClr val="tx1">
                    <a:tint val="75000"/>
                  </a:schemeClr>
                </a:solidFill>
              </a:defRPr>
            </a:lvl3pPr>
            <a:lvl4pPr marL="1370456" indent="0" algn="ctr">
              <a:buNone/>
              <a:defRPr>
                <a:solidFill>
                  <a:schemeClr val="tx1">
                    <a:tint val="75000"/>
                  </a:schemeClr>
                </a:solidFill>
              </a:defRPr>
            </a:lvl4pPr>
            <a:lvl5pPr marL="1827283" indent="0" algn="ctr">
              <a:buNone/>
              <a:defRPr>
                <a:solidFill>
                  <a:schemeClr val="tx1">
                    <a:tint val="75000"/>
                  </a:schemeClr>
                </a:solidFill>
              </a:defRPr>
            </a:lvl5pPr>
            <a:lvl6pPr marL="2284088" indent="0" algn="ctr">
              <a:buNone/>
              <a:defRPr>
                <a:solidFill>
                  <a:schemeClr val="tx1">
                    <a:tint val="75000"/>
                  </a:schemeClr>
                </a:solidFill>
              </a:defRPr>
            </a:lvl6pPr>
            <a:lvl7pPr marL="2740918" indent="0" algn="ctr">
              <a:buNone/>
              <a:defRPr>
                <a:solidFill>
                  <a:schemeClr val="tx1">
                    <a:tint val="75000"/>
                  </a:schemeClr>
                </a:solidFill>
              </a:defRPr>
            </a:lvl7pPr>
            <a:lvl8pPr marL="3197739" indent="0" algn="ctr">
              <a:buNone/>
              <a:defRPr>
                <a:solidFill>
                  <a:schemeClr val="tx1">
                    <a:tint val="75000"/>
                  </a:schemeClr>
                </a:solidFill>
              </a:defRPr>
            </a:lvl8pPr>
            <a:lvl9pPr marL="3654563"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2783" y="1905000"/>
            <a:ext cx="1277597"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641"/>
              <a:endParaRPr lang="en-US" sz="19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641"/>
              <a:endParaRPr lang="en-US" sz="1900">
                <a:solidFill>
                  <a:srgbClr val="292929"/>
                </a:solidFill>
              </a:endParaRPr>
            </a:p>
          </p:txBody>
        </p:sp>
      </p:grpSp>
    </p:spTree>
    <p:extLst>
      <p:ext uri="{BB962C8B-B14F-4D97-AF65-F5344CB8AC3E}">
        <p14:creationId xmlns:p14="http://schemas.microsoft.com/office/powerpoint/2010/main" val="818230452"/>
      </p:ext>
    </p:extLst>
  </p:cSld>
  <p:clrMapOvr>
    <a:masterClrMapping/>
  </p:clrMapOvr>
  <p:transition>
    <p:fade/>
  </p:transition>
  <p:timing>
    <p:tnLst>
      <p:par>
        <p:cTn id="1" dur="indefinite" restart="never" nodeType="tmRoot"/>
      </p:par>
    </p:tnLst>
  </p:timing>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208" y="1905002"/>
            <a:ext cx="10693401"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1564" y="6338073"/>
            <a:ext cx="2506560" cy="291353"/>
          </a:xfrm>
          <a:prstGeom prst="rect">
            <a:avLst/>
          </a:prstGeom>
        </p:spPr>
      </p:pic>
    </p:spTree>
    <p:extLst>
      <p:ext uri="{BB962C8B-B14F-4D97-AF65-F5344CB8AC3E}">
        <p14:creationId xmlns:p14="http://schemas.microsoft.com/office/powerpoint/2010/main" val="227226832"/>
      </p:ext>
    </p:extLst>
  </p:cSld>
  <p:clrMapOvr>
    <a:masterClrMapping/>
  </p:clrMapOvr>
  <p:transition>
    <p:fade/>
  </p:transition>
  <p:timing>
    <p:tnLst>
      <p:par>
        <p:cTn id="1" dur="indefinite" restart="never" nodeType="tmRoot"/>
      </p:par>
    </p:tnLst>
  </p:timing>
</p:sldLayout>
</file>

<file path=ppt/slideLayouts/slideLayout148.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1175" y="3140275"/>
            <a:ext cx="3546476" cy="577452"/>
          </a:xfrm>
          <a:prstGeom prst="rect">
            <a:avLst/>
          </a:prstGeom>
          <a:noFill/>
          <a:ln>
            <a:noFill/>
          </a:ln>
        </p:spPr>
      </p:pic>
      <p:sp>
        <p:nvSpPr>
          <p:cNvPr id="3" name="Text Box 3"/>
          <p:cNvSpPr txBox="1">
            <a:spLocks noChangeArrowheads="1"/>
          </p:cNvSpPr>
          <p:nvPr userDrawn="1"/>
        </p:nvSpPr>
        <p:spPr bwMode="blackWhite">
          <a:xfrm>
            <a:off x="507868" y="6083575"/>
            <a:ext cx="11173090" cy="415484"/>
          </a:xfrm>
          <a:prstGeom prst="rect">
            <a:avLst/>
          </a:prstGeom>
          <a:noFill/>
          <a:ln w="12700">
            <a:noFill/>
            <a:miter lim="800000"/>
            <a:headEnd type="none" w="sm" len="sm"/>
            <a:tailEnd type="none" w="sm" len="sm"/>
          </a:ln>
          <a:effectLst/>
        </p:spPr>
        <p:txBody>
          <a:bodyPr vert="horz" wrap="square" lIns="91349" tIns="45675" rIns="91349" bIns="45675" numCol="1" anchor="t" anchorCtr="0" compatLnSpc="1">
            <a:prstTxWarp prst="textNoShape">
              <a:avLst/>
            </a:prstTxWarp>
            <a:spAutoFit/>
          </a:bodyPr>
          <a:lstStyle/>
          <a:p>
            <a:pPr algn="ctr" defTabSz="913377" eaLnBrk="0" hangingPunct="0"/>
            <a:r>
              <a:rPr lang="en-US" sz="700" dirty="0">
                <a:solidFill>
                  <a:srgbClr val="FFFFFF">
                    <a:alpha val="99000"/>
                  </a:srgbClr>
                </a:solidFill>
                <a:cs typeface="Arial" charset="0"/>
              </a:rPr>
              <a:t>© </a:t>
            </a:r>
            <a:r>
              <a:rPr lang="en-US" sz="700" dirty="0" smtClean="0">
                <a:solidFill>
                  <a:srgbClr val="FFFFFF">
                    <a:alpha val="99000"/>
                  </a:srgbClr>
                </a:solidFill>
                <a:cs typeface="Arial" charset="0"/>
              </a:rPr>
              <a:t>2011 Microsoft </a:t>
            </a:r>
            <a:r>
              <a:rPr lang="en-US" sz="700"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3377"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solidFill>
                  <a:srgbClr val="FFFFFF">
                    <a:alpha val="99000"/>
                  </a:srgbClr>
                </a:solidFill>
                <a:cs typeface="Arial" charset="0"/>
              </a:rPr>
              <a:t>MICROSOFT </a:t>
            </a:r>
            <a:r>
              <a:rPr lang="en-US" sz="700"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3730622539"/>
      </p:ext>
    </p:extLst>
  </p:cSld>
  <p:clrMapOvr>
    <a:masterClrMapping/>
  </p:clrMapOvr>
  <p:transition>
    <p:fade/>
  </p:transition>
  <p:timing>
    <p:tnLst>
      <p:par>
        <p:cTn id="1" dur="indefinite" restart="never" nodeType="tmRoot"/>
      </p:par>
    </p:tnLst>
  </p:timing>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764" y="2892713"/>
            <a:ext cx="11228440"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3641"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764" y="4343425"/>
            <a:ext cx="7513637" cy="443199"/>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3641"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708" y="6364675"/>
            <a:ext cx="1595652" cy="268367"/>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4" y="228601"/>
            <a:ext cx="2497827" cy="290339"/>
          </a:xfrm>
          <a:prstGeom prst="rect">
            <a:avLst/>
          </a:prstGeom>
        </p:spPr>
      </p:pic>
    </p:spTree>
    <p:extLst>
      <p:ext uri="{BB962C8B-B14F-4D97-AF65-F5344CB8AC3E}">
        <p14:creationId xmlns:p14="http://schemas.microsoft.com/office/powerpoint/2010/main" val="2401464257"/>
      </p:ext>
    </p:extLst>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blank" preserve="1">
  <p:cSld name="MS_log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70726943"/>
      </p:ext>
    </p:extLst>
  </p:cSld>
  <p:clrMapOvr>
    <a:masterClrMapping/>
  </p:clrMapOvr>
  <p:transition>
    <p:fade/>
  </p:transition>
  <p:timing>
    <p:tnLst>
      <p:par>
        <p:cTn id="1" dur="indefinite" restart="never" nodeType="tmRoot"/>
      </p:par>
    </p:tnLst>
  </p:timing>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3" y="1447799"/>
            <a:ext cx="11149013" cy="2000548"/>
          </a:xfrm>
        </p:spPr>
        <p:txBody>
          <a:bodyPr/>
          <a:lstStyle>
            <a:lvl1pPr marL="459995" indent="-459995">
              <a:buClr>
                <a:srgbClr val="FFFFFF"/>
              </a:buClr>
              <a:buSzPct val="70000"/>
              <a:buFontTx/>
              <a:buBlip>
                <a:blip r:embed="rId2"/>
              </a:buBlip>
              <a:defRPr>
                <a:gradFill>
                  <a:gsLst>
                    <a:gs pos="0">
                      <a:srgbClr val="FFFFFF"/>
                    </a:gs>
                    <a:gs pos="86000">
                      <a:srgbClr val="FFFFFF"/>
                    </a:gs>
                  </a:gsLst>
                  <a:lin ang="5400000" scaled="0"/>
                </a:gradFill>
              </a:defRPr>
            </a:lvl1pPr>
            <a:lvl2pPr marL="854981" indent="-394984">
              <a:buClr>
                <a:srgbClr val="FFFFFF"/>
              </a:buClr>
              <a:buSzPct val="70000"/>
              <a:buFontTx/>
              <a:buBlip>
                <a:blip r:embed="rId2"/>
              </a:buBlip>
              <a:defRPr>
                <a:gradFill>
                  <a:gsLst>
                    <a:gs pos="0">
                      <a:srgbClr val="FFFFFF"/>
                    </a:gs>
                    <a:gs pos="86000">
                      <a:srgbClr val="FFFFFF"/>
                    </a:gs>
                  </a:gsLst>
                  <a:lin ang="5400000" scaled="0"/>
                </a:gradFill>
              </a:defRPr>
            </a:lvl2pPr>
            <a:lvl3pPr marL="1257900" indent="-402919">
              <a:buClr>
                <a:srgbClr val="FFFFFF"/>
              </a:buClr>
              <a:buSzPct val="70000"/>
              <a:buFontTx/>
              <a:buBlip>
                <a:blip r:embed="rId2"/>
              </a:buBlip>
              <a:defRPr>
                <a:gradFill>
                  <a:gsLst>
                    <a:gs pos="0">
                      <a:srgbClr val="FFFFFF"/>
                    </a:gs>
                    <a:gs pos="86000">
                      <a:srgbClr val="FFFFFF"/>
                    </a:gs>
                  </a:gsLst>
                  <a:lin ang="5400000" scaled="0"/>
                </a:gradFill>
              </a:defRPr>
            </a:lvl3pPr>
            <a:lvl4pPr marL="1603687" indent="-345797">
              <a:buClr>
                <a:srgbClr val="FFFFFF"/>
              </a:buClr>
              <a:buSzPct val="70000"/>
              <a:buFontTx/>
              <a:buBlip>
                <a:blip r:embed="rId2"/>
              </a:buBlip>
              <a:defRPr>
                <a:gradFill>
                  <a:gsLst>
                    <a:gs pos="0">
                      <a:srgbClr val="FFFFFF"/>
                    </a:gs>
                    <a:gs pos="86000">
                      <a:srgbClr val="FFFFFF"/>
                    </a:gs>
                  </a:gsLst>
                  <a:lin ang="5400000" scaled="0"/>
                </a:gradFill>
              </a:defRPr>
            </a:lvl4pPr>
            <a:lvl5pPr marL="1939990" indent="-336284">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922008498"/>
      </p:ext>
    </p:extLst>
  </p:cSld>
  <p:clrMapOvr>
    <a:masterClrMapping/>
  </p:clrMapOvr>
  <p:transition>
    <p:fade/>
  </p:transition>
  <p:timing>
    <p:tnLst>
      <p:par>
        <p:cTn id="1" dur="indefinite" restart="never" nodeType="tmRoot"/>
      </p:par>
    </p:tnLst>
  </p:timing>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3" y="1447799"/>
            <a:ext cx="11149013" cy="2000548"/>
          </a:xfrm>
        </p:spPr>
        <p:txBody>
          <a:bodyPr/>
          <a:lstStyle>
            <a:lvl1pPr marL="459995" indent="-459995">
              <a:buClr>
                <a:srgbClr val="FFFFFF"/>
              </a:buClr>
              <a:buSzPct val="70000"/>
              <a:buFontTx/>
              <a:buBlip>
                <a:blip r:embed="rId2"/>
              </a:buBlip>
              <a:defRPr>
                <a:gradFill>
                  <a:gsLst>
                    <a:gs pos="0">
                      <a:srgbClr val="FFFFFF"/>
                    </a:gs>
                    <a:gs pos="86000">
                      <a:srgbClr val="FFFFFF"/>
                    </a:gs>
                  </a:gsLst>
                  <a:lin ang="5400000" scaled="0"/>
                </a:gradFill>
              </a:defRPr>
            </a:lvl1pPr>
            <a:lvl2pPr marL="854981" indent="-394984">
              <a:buClr>
                <a:srgbClr val="FFFFFF"/>
              </a:buClr>
              <a:buSzPct val="70000"/>
              <a:buFontTx/>
              <a:buBlip>
                <a:blip r:embed="rId2"/>
              </a:buBlip>
              <a:defRPr>
                <a:gradFill>
                  <a:gsLst>
                    <a:gs pos="0">
                      <a:srgbClr val="FFFFFF"/>
                    </a:gs>
                    <a:gs pos="86000">
                      <a:srgbClr val="FFFFFF"/>
                    </a:gs>
                  </a:gsLst>
                  <a:lin ang="5400000" scaled="0"/>
                </a:gradFill>
              </a:defRPr>
            </a:lvl2pPr>
            <a:lvl3pPr marL="1257900" indent="-402919">
              <a:buClr>
                <a:srgbClr val="FFFFFF"/>
              </a:buClr>
              <a:buSzPct val="70000"/>
              <a:buFontTx/>
              <a:buBlip>
                <a:blip r:embed="rId2"/>
              </a:buBlip>
              <a:defRPr>
                <a:gradFill>
                  <a:gsLst>
                    <a:gs pos="0">
                      <a:srgbClr val="FFFFFF"/>
                    </a:gs>
                    <a:gs pos="86000">
                      <a:srgbClr val="FFFFFF"/>
                    </a:gs>
                  </a:gsLst>
                  <a:lin ang="5400000" scaled="0"/>
                </a:gradFill>
              </a:defRPr>
            </a:lvl3pPr>
            <a:lvl4pPr marL="1603687" indent="-345797">
              <a:buClr>
                <a:srgbClr val="FFFFFF"/>
              </a:buClr>
              <a:buSzPct val="70000"/>
              <a:buFontTx/>
              <a:buBlip>
                <a:blip r:embed="rId2"/>
              </a:buBlip>
              <a:defRPr>
                <a:gradFill>
                  <a:gsLst>
                    <a:gs pos="0">
                      <a:srgbClr val="FFFFFF"/>
                    </a:gs>
                    <a:gs pos="86000">
                      <a:srgbClr val="FFFFFF"/>
                    </a:gs>
                  </a:gsLst>
                  <a:lin ang="5400000" scaled="0"/>
                </a:gradFill>
              </a:defRPr>
            </a:lvl4pPr>
            <a:lvl5pPr marL="1939990" indent="-336284">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2" y="6238876"/>
            <a:ext cx="12188826" cy="619125"/>
          </a:xfrm>
          <a:solidFill>
            <a:srgbClr val="FFFF99"/>
          </a:solidFill>
        </p:spPr>
        <p:txBody>
          <a:bodyPr wrap="square" lIns="152268" tIns="76121" rIns="152268" bIns="76121" anchor="b" anchorCtr="0">
            <a:noAutofit/>
          </a:bodyPr>
          <a:lstStyle>
            <a:lvl1pPr algn="r">
              <a:buFont typeface="Arial" pitchFamily="34" charset="0"/>
              <a:buNone/>
              <a:defRPr spc="-51"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1341910772"/>
      </p:ext>
    </p:extLst>
  </p:cSld>
  <p:clrMapOvr>
    <a:masterClrMapping/>
  </p:clrMapOvr>
  <p:transition>
    <p:fade/>
  </p:transition>
  <p:timing>
    <p:tnLst>
      <p:par>
        <p:cTn id="1" dur="indefinite" restart="never" nodeType="tmRoot"/>
      </p:par>
    </p:tnLst>
  </p:timing>
</p:sldLayout>
</file>

<file path=ppt/slideLayouts/slideLayout152.xml><?xml version="1.0" encoding="utf-8"?>
<p:sldLayout xmlns:a="http://schemas.openxmlformats.org/drawingml/2006/main" xmlns:r="http://schemas.openxmlformats.org/officeDocument/2006/relationships" xmlns:p="http://schemas.openxmlformats.org/presentationml/2006/main" userDrawn="1">
  <p:cSld name="Custom Layout">
    <p:bg>
      <p:bgPr>
        <a:blipFill rotWithShape="1">
          <a:blip r:embed="rId2"/>
          <a:stretch>
            <a:fillRect/>
          </a:stretch>
        </a:blip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10650675" y="6164664"/>
            <a:ext cx="985810" cy="191269"/>
          </a:xfrm>
          <a:prstGeom prst="rect">
            <a:avLst/>
          </a:prstGeom>
        </p:spPr>
      </p:pic>
      <p:sp>
        <p:nvSpPr>
          <p:cNvPr id="4" name="Text Placeholder 4"/>
          <p:cNvSpPr>
            <a:spLocks noGrp="1"/>
          </p:cNvSpPr>
          <p:nvPr>
            <p:ph type="body" sz="quarter" idx="12" hasCustomPrompt="1"/>
          </p:nvPr>
        </p:nvSpPr>
        <p:spPr>
          <a:xfrm>
            <a:off x="271034" y="3877271"/>
            <a:ext cx="6271783" cy="1794661"/>
          </a:xfrm>
          <a:noFill/>
        </p:spPr>
        <p:txBody>
          <a:bodyPr lIns="146286" tIns="109714" rIns="146286" bIns="109714">
            <a:noAutofit/>
          </a:bodyPr>
          <a:lstStyle>
            <a:lvl1pPr marL="0" indent="0">
              <a:spcBef>
                <a:spcPts val="0"/>
              </a:spcBef>
              <a:buNone/>
              <a:defRPr sz="3430" spc="0" baseline="0">
                <a:solidFill>
                  <a:srgbClr val="00188F"/>
                </a:solidFill>
                <a:latin typeface="+mj-lt"/>
              </a:defRPr>
            </a:lvl1pPr>
          </a:lstStyle>
          <a:p>
            <a:pPr lvl="0"/>
            <a:r>
              <a:rPr lang="en-US" dirty="0" smtClean="0"/>
              <a:t>Speaker Name</a:t>
            </a:r>
          </a:p>
        </p:txBody>
      </p:sp>
      <p:sp>
        <p:nvSpPr>
          <p:cNvPr id="5" name="Title 1"/>
          <p:cNvSpPr>
            <a:spLocks noGrp="1"/>
          </p:cNvSpPr>
          <p:nvPr>
            <p:ph type="title" hasCustomPrompt="1"/>
          </p:nvPr>
        </p:nvSpPr>
        <p:spPr>
          <a:xfrm>
            <a:off x="269233" y="2075840"/>
            <a:ext cx="9858042" cy="999162"/>
          </a:xfrm>
          <a:noFill/>
        </p:spPr>
        <p:txBody>
          <a:bodyPr lIns="146286" tIns="91429" rIns="146286" bIns="91429" anchor="t" anchorCtr="0"/>
          <a:lstStyle>
            <a:lvl1pPr>
              <a:defRPr sz="5881" spc="-99" baseline="0">
                <a:solidFill>
                  <a:srgbClr val="00188F"/>
                </a:solidFill>
              </a:defRPr>
            </a:lvl1pPr>
          </a:lstStyle>
          <a:p>
            <a:r>
              <a:rPr lang="en-US" dirty="0" smtClean="0"/>
              <a:t>Presentation title</a:t>
            </a:r>
            <a:endParaRPr lang="en-US" dirty="0"/>
          </a:p>
        </p:txBody>
      </p:sp>
      <p:pic>
        <p:nvPicPr>
          <p:cNvPr id="6" name="Picture 5" descr="Azure_logo_wht-03.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48468" y="560065"/>
            <a:ext cx="2598927" cy="383815"/>
          </a:xfrm>
          <a:prstGeom prst="rect">
            <a:avLst/>
          </a:prstGeom>
        </p:spPr>
      </p:pic>
    </p:spTree>
    <p:extLst>
      <p:ext uri="{BB962C8B-B14F-4D97-AF65-F5344CB8AC3E}">
        <p14:creationId xmlns:p14="http://schemas.microsoft.com/office/powerpoint/2010/main" val="3533325315"/>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4" y="3877271"/>
            <a:ext cx="6271783" cy="1794661"/>
          </a:xfrm>
          <a:noFill/>
        </p:spPr>
        <p:txBody>
          <a:bodyPr lIns="146286" tIns="109714" rIns="146286" bIns="109714">
            <a:noAutofit/>
          </a:bodyPr>
          <a:lstStyle>
            <a:lvl1pPr marL="0" indent="0">
              <a:spcBef>
                <a:spcPts val="0"/>
              </a:spcBef>
              <a:buNone/>
              <a:defRPr sz="343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233" y="2075840"/>
            <a:ext cx="9858042" cy="1801436"/>
          </a:xfrm>
          <a:noFill/>
        </p:spPr>
        <p:txBody>
          <a:bodyPr lIns="146286" tIns="91429" rIns="146286" bIns="91429" anchor="t" anchorCtr="0"/>
          <a:lstStyle>
            <a:lvl1pPr>
              <a:defRPr sz="5881" spc="-99" baseline="0">
                <a:solidFill>
                  <a:srgbClr val="00188F"/>
                </a:solidFill>
              </a:defRPr>
            </a:lvl1pPr>
          </a:lstStyle>
          <a:p>
            <a:r>
              <a:rPr lang="en-US" dirty="0" smtClean="0"/>
              <a:t>Presentation title</a:t>
            </a:r>
            <a:endParaRPr lang="en-US" dirty="0"/>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10754546" y="6196318"/>
            <a:ext cx="985810" cy="191269"/>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48468" y="560065"/>
            <a:ext cx="2598927" cy="383814"/>
          </a:xfrm>
          <a:prstGeom prst="rect">
            <a:avLst/>
          </a:prstGeom>
        </p:spPr>
      </p:pic>
    </p:spTree>
    <p:extLst>
      <p:ext uri="{BB962C8B-B14F-4D97-AF65-F5344CB8AC3E}">
        <p14:creationId xmlns:p14="http://schemas.microsoft.com/office/powerpoint/2010/main" val="54127604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Custom Layout">
    <p:bg>
      <p:bgPr>
        <a:blipFill rotWithShape="1">
          <a:blip r:embed="rId2"/>
          <a:stretch>
            <a:fillRect/>
          </a:stretch>
        </a:blip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10650675" y="6164664"/>
            <a:ext cx="985810" cy="191269"/>
          </a:xfrm>
          <a:prstGeom prst="rect">
            <a:avLst/>
          </a:prstGeom>
        </p:spPr>
      </p:pic>
      <p:sp>
        <p:nvSpPr>
          <p:cNvPr id="4" name="Text Placeholder 4"/>
          <p:cNvSpPr>
            <a:spLocks noGrp="1"/>
          </p:cNvSpPr>
          <p:nvPr>
            <p:ph type="body" sz="quarter" idx="12" hasCustomPrompt="1"/>
          </p:nvPr>
        </p:nvSpPr>
        <p:spPr>
          <a:xfrm>
            <a:off x="271034" y="3877271"/>
            <a:ext cx="6271783" cy="1794661"/>
          </a:xfrm>
          <a:noFill/>
        </p:spPr>
        <p:txBody>
          <a:bodyPr lIns="146286" tIns="109714" rIns="146286" bIns="109714">
            <a:noAutofit/>
          </a:bodyPr>
          <a:lstStyle>
            <a:lvl1pPr marL="0" indent="0">
              <a:spcBef>
                <a:spcPts val="0"/>
              </a:spcBef>
              <a:buNone/>
              <a:defRPr sz="3430" spc="0" baseline="0">
                <a:solidFill>
                  <a:srgbClr val="00188F"/>
                </a:solidFill>
                <a:latin typeface="+mj-lt"/>
              </a:defRPr>
            </a:lvl1pPr>
          </a:lstStyle>
          <a:p>
            <a:pPr lvl="0"/>
            <a:r>
              <a:rPr lang="en-US" dirty="0" smtClean="0"/>
              <a:t>Speaker Name</a:t>
            </a:r>
          </a:p>
        </p:txBody>
      </p:sp>
      <p:sp>
        <p:nvSpPr>
          <p:cNvPr id="5" name="Title 1"/>
          <p:cNvSpPr>
            <a:spLocks noGrp="1"/>
          </p:cNvSpPr>
          <p:nvPr>
            <p:ph type="title" hasCustomPrompt="1"/>
          </p:nvPr>
        </p:nvSpPr>
        <p:spPr>
          <a:xfrm>
            <a:off x="269233" y="2075840"/>
            <a:ext cx="9858042" cy="1801436"/>
          </a:xfrm>
          <a:noFill/>
        </p:spPr>
        <p:txBody>
          <a:bodyPr lIns="146286" tIns="91429" rIns="146286" bIns="91429" anchor="t" anchorCtr="0"/>
          <a:lstStyle>
            <a:lvl1pPr>
              <a:defRPr sz="5881" spc="-99" baseline="0">
                <a:solidFill>
                  <a:srgbClr val="00188F"/>
                </a:solidFill>
              </a:defRPr>
            </a:lvl1pPr>
          </a:lstStyle>
          <a:p>
            <a:r>
              <a:rPr lang="en-US" dirty="0" smtClean="0"/>
              <a:t>Presentation title</a:t>
            </a:r>
            <a:endParaRPr lang="en-US" dirty="0"/>
          </a:p>
        </p:txBody>
      </p:sp>
      <p:pic>
        <p:nvPicPr>
          <p:cNvPr id="6" name="Picture 5" descr="Azure_logo_wht-03.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8468" y="560065"/>
            <a:ext cx="2598927" cy="383815"/>
          </a:xfrm>
          <a:prstGeom prst="rect">
            <a:avLst/>
          </a:prstGeom>
        </p:spPr>
      </p:pic>
    </p:spTree>
    <p:extLst>
      <p:ext uri="{BB962C8B-B14F-4D97-AF65-F5344CB8AC3E}">
        <p14:creationId xmlns:p14="http://schemas.microsoft.com/office/powerpoint/2010/main" val="3424568422"/>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ltGray">
          <a:xfrm>
            <a:off x="269168" y="2084172"/>
            <a:ext cx="8961914" cy="3586208"/>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232" y="2084187"/>
            <a:ext cx="8961851" cy="1793090"/>
          </a:xfrm>
          <a:noFill/>
        </p:spPr>
        <p:txBody>
          <a:bodyPr lIns="146286" tIns="91429" rIns="146286" bIns="91429" anchor="t" anchorCtr="0"/>
          <a:lstStyle>
            <a:lvl1pPr>
              <a:defRPr sz="5881" spc="-99" baseline="0">
                <a:gradFill>
                  <a:gsLst>
                    <a:gs pos="5833">
                      <a:schemeClr val="bg1"/>
                    </a:gs>
                    <a:gs pos="18000">
                      <a:schemeClr val="bg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bwMode="auto">
          <a:xfrm>
            <a:off x="269232" y="3878576"/>
            <a:ext cx="8961852" cy="1792326"/>
          </a:xfrm>
          <a:noFill/>
        </p:spPr>
        <p:txBody>
          <a:bodyPr lIns="146286" tIns="109714" rIns="146286" bIns="109714">
            <a:noAutofit/>
          </a:bodyPr>
          <a:lstStyle>
            <a:lvl1pPr marL="0" indent="0">
              <a:spcBef>
                <a:spcPts val="0"/>
              </a:spcBef>
              <a:buNone/>
              <a:defRPr sz="3430" spc="0" baseline="0">
                <a:gradFill>
                  <a:gsLst>
                    <a:gs pos="2917">
                      <a:srgbClr val="FFFFFF"/>
                    </a:gs>
                    <a:gs pos="30000">
                      <a:srgbClr val="FFFFFF"/>
                    </a:gs>
                  </a:gsLst>
                  <a:lin ang="5400000" scaled="0"/>
                </a:gradFill>
                <a:latin typeface="+mj-lt"/>
              </a:defRPr>
            </a:lvl1pPr>
          </a:lstStyle>
          <a:p>
            <a:pPr lvl="0"/>
            <a:r>
              <a:rPr lang="en-US" dirty="0" smtClean="0"/>
              <a:t>Speaker Name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10754546" y="6196798"/>
            <a:ext cx="985810" cy="190310"/>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48470" y="560065"/>
            <a:ext cx="2598922" cy="383814"/>
          </a:xfrm>
          <a:prstGeom prst="rect">
            <a:avLst/>
          </a:prstGeom>
        </p:spPr>
      </p:pic>
    </p:spTree>
    <p:extLst>
      <p:ext uri="{BB962C8B-B14F-4D97-AF65-F5344CB8AC3E}">
        <p14:creationId xmlns:p14="http://schemas.microsoft.com/office/powerpoint/2010/main" val="85280910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188F"/>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4" y="3877271"/>
            <a:ext cx="6271783" cy="1794661"/>
          </a:xfrm>
          <a:noFill/>
        </p:spPr>
        <p:txBody>
          <a:bodyPr lIns="146286" tIns="109714" rIns="146286" bIns="109714">
            <a:noAutofit/>
          </a:bodyPr>
          <a:lstStyle>
            <a:lvl1pPr marL="0" indent="0">
              <a:spcBef>
                <a:spcPts val="0"/>
              </a:spcBef>
              <a:buNone/>
              <a:defRPr sz="343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233" y="2075840"/>
            <a:ext cx="9858042" cy="1801436"/>
          </a:xfrm>
          <a:noFill/>
        </p:spPr>
        <p:txBody>
          <a:bodyPr lIns="146286" tIns="91429" rIns="146286" bIns="91429" anchor="t" anchorCtr="0"/>
          <a:lstStyle>
            <a:lvl1pPr>
              <a:defRPr sz="5881" spc="-99"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10754546" y="6196318"/>
            <a:ext cx="985810" cy="191269"/>
          </a:xfrm>
          <a:prstGeom prst="rect">
            <a:avLst/>
          </a:prstGeom>
        </p:spPr>
      </p:pic>
      <p:pic>
        <p:nvPicPr>
          <p:cNvPr id="4" name="Picture 3" descr="Azure_logo_wht-03.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48468" y="560065"/>
            <a:ext cx="2598927" cy="383815"/>
          </a:xfrm>
          <a:prstGeom prst="rect">
            <a:avLst/>
          </a:prstGeom>
        </p:spPr>
      </p:pic>
    </p:spTree>
    <p:extLst>
      <p:ext uri="{BB962C8B-B14F-4D97-AF65-F5344CB8AC3E}">
        <p14:creationId xmlns:p14="http://schemas.microsoft.com/office/powerpoint/2010/main" val="25598793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11" name="Picture 4"/>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0" y="2"/>
            <a:ext cx="12189059" cy="6857999"/>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p:cNvSpPr/>
          <p:nvPr userDrawn="1"/>
        </p:nvSpPr>
        <p:spPr bwMode="gray">
          <a:xfrm>
            <a:off x="269232" y="2084147"/>
            <a:ext cx="7169531" cy="3586208"/>
          </a:xfrm>
          <a:prstGeom prst="rect">
            <a:avLst/>
          </a:prstGeom>
          <a:solidFill>
            <a:srgbClr val="00BCF2">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9232" y="2082443"/>
            <a:ext cx="7171086" cy="1794808"/>
          </a:xfrm>
          <a:noFill/>
        </p:spPr>
        <p:txBody>
          <a:bodyPr lIns="146286" tIns="91429" rIns="146286" bIns="91429" anchor="t" anchorCtr="0"/>
          <a:lstStyle>
            <a:lvl1pPr>
              <a:defRPr sz="5881" spc="-99" baseline="0">
                <a:solidFill>
                  <a:srgbClr val="00188F"/>
                </a:solidFill>
              </a:defRPr>
            </a:lvl1pPr>
          </a:lstStyle>
          <a:p>
            <a:r>
              <a:rPr lang="en-US" dirty="0" smtClean="0"/>
              <a:t>Presentation title</a:t>
            </a:r>
            <a:endParaRPr lang="en-US" dirty="0"/>
          </a:p>
        </p:txBody>
      </p:sp>
      <p:sp>
        <p:nvSpPr>
          <p:cNvPr id="3" name="Text Placeholder 2"/>
          <p:cNvSpPr>
            <a:spLocks noGrp="1"/>
          </p:cNvSpPr>
          <p:nvPr>
            <p:ph type="body" sz="quarter" idx="14"/>
          </p:nvPr>
        </p:nvSpPr>
        <p:spPr bwMode="ltGray">
          <a:xfrm>
            <a:off x="269233" y="3877257"/>
            <a:ext cx="7171086" cy="1789991"/>
          </a:xfrm>
        </p:spPr>
        <p:txBody>
          <a:bodyPr tIns="109714" bIns="109714">
            <a:noAutofit/>
          </a:bodyPr>
          <a:lstStyle>
            <a:lvl1pPr marL="0" indent="0">
              <a:spcBef>
                <a:spcPts val="0"/>
              </a:spcBef>
              <a:buNone/>
              <a:defRPr sz="3234">
                <a:solidFill>
                  <a:srgbClr val="00188F"/>
                </a:solidFill>
              </a:defRPr>
            </a:lvl1pPr>
          </a:lstStyle>
          <a:p>
            <a:pPr lvl="0"/>
            <a:r>
              <a:rPr lang="en-US" smtClean="0"/>
              <a:t>Click to edit Master text styles</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48097" y="6182035"/>
            <a:ext cx="985810" cy="191269"/>
          </a:xfrm>
          <a:prstGeom prst="rect">
            <a:avLst/>
          </a:prstGeom>
        </p:spPr>
      </p:pic>
      <p:pic>
        <p:nvPicPr>
          <p:cNvPr id="12" name="Picture 1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8468" y="560065"/>
            <a:ext cx="2598927" cy="383814"/>
          </a:xfrm>
          <a:prstGeom prst="rect">
            <a:avLst/>
          </a:prstGeom>
        </p:spPr>
      </p:pic>
    </p:spTree>
    <p:extLst>
      <p:ext uri="{BB962C8B-B14F-4D97-AF65-F5344CB8AC3E}">
        <p14:creationId xmlns:p14="http://schemas.microsoft.com/office/powerpoint/2010/main" val="236800308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itle Slide 5 ">
    <p:spTree>
      <p:nvGrpSpPr>
        <p:cNvPr id="1" name=""/>
        <p:cNvGrpSpPr/>
        <p:nvPr/>
      </p:nvGrpSpPr>
      <p:grpSpPr>
        <a:xfrm>
          <a:off x="0" y="0"/>
          <a:ext cx="0" cy="0"/>
          <a:chOff x="0" y="0"/>
          <a:chExt cx="0" cy="0"/>
        </a:xfrm>
      </p:grpSpPr>
      <p:pic>
        <p:nvPicPr>
          <p:cNvPr id="17"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0" y="1"/>
            <a:ext cx="12178321" cy="6857999"/>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p:cNvSpPr/>
          <p:nvPr userDrawn="1"/>
        </p:nvSpPr>
        <p:spPr bwMode="gray">
          <a:xfrm>
            <a:off x="269232" y="1187644"/>
            <a:ext cx="7169531" cy="3586208"/>
          </a:xfrm>
          <a:prstGeom prst="rect">
            <a:avLst/>
          </a:prstGeom>
          <a:solidFill>
            <a:srgbClr val="00188F">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9232" y="1187645"/>
            <a:ext cx="7169531" cy="1793108"/>
          </a:xfrm>
          <a:noFill/>
        </p:spPr>
        <p:txBody>
          <a:bodyPr lIns="146286" tIns="91429" rIns="146286" bIns="91429" anchor="t" anchorCtr="0"/>
          <a:lstStyle>
            <a:lvl1pPr>
              <a:defRPr sz="5881" spc="-99" baseline="0">
                <a:gradFill>
                  <a:gsLst>
                    <a:gs pos="0">
                      <a:srgbClr val="FFFFFF"/>
                    </a:gs>
                    <a:gs pos="100000">
                      <a:srgbClr val="FFFFFF"/>
                    </a:gs>
                  </a:gsLst>
                  <a:lin ang="5400000" scaled="0"/>
                </a:gradFill>
              </a:defRPr>
            </a:lvl1pPr>
          </a:lstStyle>
          <a:p>
            <a:r>
              <a:rPr lang="en-US" dirty="0" smtClean="0"/>
              <a:t>Presentation title</a:t>
            </a:r>
            <a:endParaRPr lang="en-US" dirty="0"/>
          </a:p>
        </p:txBody>
      </p:sp>
      <p:sp>
        <p:nvSpPr>
          <p:cNvPr id="7" name="Text Placeholder 4"/>
          <p:cNvSpPr>
            <a:spLocks noGrp="1"/>
          </p:cNvSpPr>
          <p:nvPr>
            <p:ph type="body" sz="quarter" idx="12" hasCustomPrompt="1"/>
          </p:nvPr>
        </p:nvSpPr>
        <p:spPr bwMode="ltGray">
          <a:xfrm>
            <a:off x="269232" y="2971410"/>
            <a:ext cx="7169531" cy="1794661"/>
          </a:xfrm>
          <a:noFill/>
        </p:spPr>
        <p:txBody>
          <a:bodyPr lIns="146286" tIns="109714" rIns="146286" bIns="109714">
            <a:noAutofit/>
          </a:bodyPr>
          <a:lstStyle>
            <a:lvl1pPr marL="0" indent="0">
              <a:spcBef>
                <a:spcPts val="0"/>
              </a:spcBef>
              <a:buNone/>
              <a:defRPr sz="3234" spc="0" baseline="0">
                <a:gradFill>
                  <a:gsLst>
                    <a:gs pos="1250">
                      <a:srgbClr val="FFFFFF"/>
                    </a:gs>
                    <a:gs pos="99000">
                      <a:srgbClr val="FFFFFF"/>
                    </a:gs>
                  </a:gsLst>
                  <a:lin ang="5400000" scaled="0"/>
                </a:gradFill>
                <a:latin typeface="+mj-lt"/>
              </a:defRPr>
            </a:lvl1pPr>
          </a:lstStyle>
          <a:p>
            <a:pPr lvl="0"/>
            <a:r>
              <a:rPr lang="en-US" dirty="0" smtClean="0"/>
              <a:t>Speaker Name</a:t>
            </a:r>
          </a:p>
        </p:txBody>
      </p:sp>
      <p:pic>
        <p:nvPicPr>
          <p:cNvPr id="13" name="Picture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10650675" y="6164664"/>
            <a:ext cx="985810" cy="191269"/>
          </a:xfrm>
          <a:prstGeom prst="rect">
            <a:avLst/>
          </a:prstGeom>
        </p:spPr>
      </p:pic>
      <p:pic>
        <p:nvPicPr>
          <p:cNvPr id="11" name="Picture 10" descr="Azure_logo_wht-03.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8468" y="560065"/>
            <a:ext cx="2598927" cy="383815"/>
          </a:xfrm>
          <a:prstGeom prst="rect">
            <a:avLst/>
          </a:prstGeom>
        </p:spPr>
      </p:pic>
    </p:spTree>
    <p:extLst>
      <p:ext uri="{BB962C8B-B14F-4D97-AF65-F5344CB8AC3E}">
        <p14:creationId xmlns:p14="http://schemas.microsoft.com/office/powerpoint/2010/main" val="90058591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itle Slide 6 ">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8" y="0"/>
            <a:ext cx="12188389" cy="6860760"/>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10754546" y="6196665"/>
            <a:ext cx="985810" cy="191269"/>
          </a:xfrm>
          <a:prstGeom prst="rect">
            <a:avLst/>
          </a:prstGeom>
        </p:spPr>
      </p:pic>
      <p:sp>
        <p:nvSpPr>
          <p:cNvPr id="12" name="Rectangle 11"/>
          <p:cNvSpPr/>
          <p:nvPr userDrawn="1"/>
        </p:nvSpPr>
        <p:spPr bwMode="gray">
          <a:xfrm>
            <a:off x="269232" y="1187620"/>
            <a:ext cx="7169531" cy="4482760"/>
          </a:xfrm>
          <a:prstGeom prst="rect">
            <a:avLst/>
          </a:prstGeom>
          <a:solidFill>
            <a:srgbClr val="00188F">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ltGray">
          <a:xfrm>
            <a:off x="269169" y="1187620"/>
            <a:ext cx="7169531" cy="1793108"/>
          </a:xfrm>
          <a:noFill/>
        </p:spPr>
        <p:txBody>
          <a:bodyPr lIns="146286" tIns="91429" rIns="146286" bIns="91429" anchor="t" anchorCtr="0"/>
          <a:lstStyle>
            <a:lvl1pPr>
              <a:defRPr sz="5881" spc="-99" baseline="0">
                <a:gradFill>
                  <a:gsLst>
                    <a:gs pos="0">
                      <a:srgbClr val="FFFFFF"/>
                    </a:gs>
                    <a:gs pos="100000">
                      <a:srgbClr val="FFFFFF"/>
                    </a:gs>
                  </a:gsLst>
                  <a:lin ang="5400000" scaled="0"/>
                </a:gradFill>
              </a:defRPr>
            </a:lvl1pPr>
          </a:lstStyle>
          <a:p>
            <a:r>
              <a:rPr lang="en-US" dirty="0" smtClean="0"/>
              <a:t>Presentation title</a:t>
            </a:r>
            <a:endParaRPr lang="en-US" dirty="0"/>
          </a:p>
        </p:txBody>
      </p:sp>
      <p:sp>
        <p:nvSpPr>
          <p:cNvPr id="15" name="Text Placeholder 4"/>
          <p:cNvSpPr>
            <a:spLocks noGrp="1"/>
          </p:cNvSpPr>
          <p:nvPr>
            <p:ph type="body" sz="quarter" idx="12" hasCustomPrompt="1"/>
          </p:nvPr>
        </p:nvSpPr>
        <p:spPr bwMode="ltGray">
          <a:xfrm>
            <a:off x="269232" y="2971385"/>
            <a:ext cx="7169531" cy="1794661"/>
          </a:xfrm>
          <a:noFill/>
        </p:spPr>
        <p:txBody>
          <a:bodyPr lIns="146286" tIns="109714" rIns="146286" bIns="109714">
            <a:noAutofit/>
          </a:bodyPr>
          <a:lstStyle>
            <a:lvl1pPr marL="0" indent="0">
              <a:spcBef>
                <a:spcPts val="0"/>
              </a:spcBef>
              <a:buNone/>
              <a:defRPr sz="3234" spc="0" baseline="0">
                <a:gradFill>
                  <a:gsLst>
                    <a:gs pos="1250">
                      <a:srgbClr val="FFFFFF"/>
                    </a:gs>
                    <a:gs pos="99000">
                      <a:srgbClr val="FFFFFF"/>
                    </a:gs>
                  </a:gsLst>
                  <a:lin ang="5400000" scaled="0"/>
                </a:gradFill>
                <a:latin typeface="+mj-lt"/>
              </a:defRPr>
            </a:lvl1pPr>
          </a:lstStyle>
          <a:p>
            <a:pPr lvl="0"/>
            <a:r>
              <a:rPr lang="en-US" dirty="0" smtClean="0"/>
              <a:t>Speaker Name</a:t>
            </a:r>
          </a:p>
        </p:txBody>
      </p:sp>
      <p:pic>
        <p:nvPicPr>
          <p:cNvPr id="9" name="Picture 8" descr="Azure_logo_wht-03.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8468" y="4953121"/>
            <a:ext cx="2598927" cy="383815"/>
          </a:xfrm>
          <a:prstGeom prst="rect">
            <a:avLst/>
          </a:prstGeom>
        </p:spPr>
      </p:pic>
    </p:spTree>
    <p:extLst>
      <p:ext uri="{BB962C8B-B14F-4D97-AF65-F5344CB8AC3E}">
        <p14:creationId xmlns:p14="http://schemas.microsoft.com/office/powerpoint/2010/main" val="76613957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flip="none" rotWithShape="1">
                  <a:gsLst>
                    <a:gs pos="417">
                      <a:srgbClr val="FFFFFF"/>
                    </a:gs>
                    <a:gs pos="100000">
                      <a:srgbClr val="FFFFFF"/>
                    </a:gs>
                  </a:gsLst>
                  <a:lin ang="5400000" scaled="0"/>
                  <a:tileRect/>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2" y="1447799"/>
            <a:ext cx="11149013" cy="1964301"/>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22" name="Picture 2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32" y="1"/>
            <a:ext cx="12179361" cy="6857999"/>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10650675" y="6164664"/>
            <a:ext cx="985810" cy="191269"/>
          </a:xfrm>
          <a:prstGeom prst="rect">
            <a:avLst/>
          </a:prstGeom>
        </p:spPr>
      </p:pic>
      <p:sp>
        <p:nvSpPr>
          <p:cNvPr id="13" name="Rectangle 12"/>
          <p:cNvSpPr/>
          <p:nvPr userDrawn="1"/>
        </p:nvSpPr>
        <p:spPr bwMode="gray">
          <a:xfrm>
            <a:off x="269232" y="2084147"/>
            <a:ext cx="7169531" cy="3586208"/>
          </a:xfrm>
          <a:prstGeom prst="rect">
            <a:avLst/>
          </a:prstGeom>
          <a:solidFill>
            <a:srgbClr val="00BCF2">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ltGray">
          <a:xfrm>
            <a:off x="269232" y="2082443"/>
            <a:ext cx="7169531" cy="1794808"/>
          </a:xfrm>
          <a:noFill/>
        </p:spPr>
        <p:txBody>
          <a:bodyPr lIns="146286" tIns="91429" rIns="146286" bIns="91429" anchor="t" anchorCtr="0"/>
          <a:lstStyle>
            <a:lvl1pPr>
              <a:defRPr sz="5293" spc="-99" baseline="0">
                <a:solidFill>
                  <a:srgbClr val="00188F"/>
                </a:solidFill>
              </a:defRPr>
            </a:lvl1pPr>
          </a:lstStyle>
          <a:p>
            <a:r>
              <a:rPr lang="en-US" dirty="0" smtClean="0"/>
              <a:t>Presentation title</a:t>
            </a:r>
            <a:endParaRPr lang="en-US" dirty="0"/>
          </a:p>
        </p:txBody>
      </p:sp>
      <p:sp>
        <p:nvSpPr>
          <p:cNvPr id="15" name="Text Placeholder 2"/>
          <p:cNvSpPr>
            <a:spLocks noGrp="1"/>
          </p:cNvSpPr>
          <p:nvPr>
            <p:ph type="body" sz="quarter" idx="14"/>
          </p:nvPr>
        </p:nvSpPr>
        <p:spPr bwMode="ltGray">
          <a:xfrm>
            <a:off x="269232" y="3877257"/>
            <a:ext cx="7169531" cy="1789991"/>
          </a:xfrm>
        </p:spPr>
        <p:txBody>
          <a:bodyPr tIns="109714" bIns="109714">
            <a:noAutofit/>
          </a:bodyPr>
          <a:lstStyle>
            <a:lvl1pPr marL="0" indent="0">
              <a:spcBef>
                <a:spcPts val="0"/>
              </a:spcBef>
              <a:buNone/>
              <a:defRPr sz="3234">
                <a:solidFill>
                  <a:srgbClr val="00188F"/>
                </a:solidFill>
              </a:defRPr>
            </a:lvl1pPr>
          </a:lstStyle>
          <a:p>
            <a:pPr lvl="0"/>
            <a:r>
              <a:rPr lang="en-US" smtClean="0"/>
              <a:t>Click to edit Master text styles</a:t>
            </a:r>
          </a:p>
        </p:txBody>
      </p:sp>
      <p:pic>
        <p:nvPicPr>
          <p:cNvPr id="9" name="Picture 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8468" y="560065"/>
            <a:ext cx="2598927" cy="383814"/>
          </a:xfrm>
          <a:prstGeom prst="rect">
            <a:avLst/>
          </a:prstGeom>
        </p:spPr>
      </p:pic>
    </p:spTree>
    <p:extLst>
      <p:ext uri="{BB962C8B-B14F-4D97-AF65-F5344CB8AC3E}">
        <p14:creationId xmlns:p14="http://schemas.microsoft.com/office/powerpoint/2010/main" val="67107839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149"/>
            <a:ext cx="12188825" cy="6855702"/>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40052" y="6164664"/>
            <a:ext cx="985810" cy="191269"/>
          </a:xfrm>
          <a:prstGeom prst="rect">
            <a:avLst/>
          </a:prstGeom>
        </p:spPr>
      </p:pic>
      <p:sp>
        <p:nvSpPr>
          <p:cNvPr id="10" name="Rectangle 9"/>
          <p:cNvSpPr/>
          <p:nvPr userDrawn="1"/>
        </p:nvSpPr>
        <p:spPr bwMode="gray">
          <a:xfrm>
            <a:off x="269232" y="1187620"/>
            <a:ext cx="7169531" cy="3586208"/>
          </a:xfrm>
          <a:prstGeom prst="rect">
            <a:avLst/>
          </a:prstGeom>
          <a:solidFill>
            <a:srgbClr val="00BCF2">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1" name="Title 1"/>
          <p:cNvSpPr>
            <a:spLocks noGrp="1"/>
          </p:cNvSpPr>
          <p:nvPr>
            <p:ph type="title" hasCustomPrompt="1"/>
          </p:nvPr>
        </p:nvSpPr>
        <p:spPr bwMode="ltGray">
          <a:xfrm>
            <a:off x="269169" y="1187620"/>
            <a:ext cx="7169531" cy="1793108"/>
          </a:xfrm>
          <a:noFill/>
        </p:spPr>
        <p:txBody>
          <a:bodyPr lIns="146286" tIns="91429" rIns="146286" bIns="91429" anchor="t" anchorCtr="0"/>
          <a:lstStyle>
            <a:lvl1pPr>
              <a:defRPr sz="5881" spc="-99" baseline="0">
                <a:solidFill>
                  <a:srgbClr val="000000"/>
                </a:solidFill>
              </a:defRPr>
            </a:lvl1pPr>
          </a:lstStyle>
          <a:p>
            <a:r>
              <a:rPr lang="en-US" dirty="0" smtClean="0"/>
              <a:t>Presentation title</a:t>
            </a:r>
            <a:endParaRPr lang="en-US" dirty="0"/>
          </a:p>
        </p:txBody>
      </p:sp>
      <p:sp>
        <p:nvSpPr>
          <p:cNvPr id="12" name="Text Placeholder 4"/>
          <p:cNvSpPr>
            <a:spLocks noGrp="1"/>
          </p:cNvSpPr>
          <p:nvPr>
            <p:ph type="body" sz="quarter" idx="12" hasCustomPrompt="1"/>
          </p:nvPr>
        </p:nvSpPr>
        <p:spPr bwMode="ltGray">
          <a:xfrm>
            <a:off x="269232" y="2971385"/>
            <a:ext cx="7169531" cy="1794661"/>
          </a:xfrm>
          <a:noFill/>
        </p:spPr>
        <p:txBody>
          <a:bodyPr lIns="146286" tIns="109714" rIns="146286" bIns="109714">
            <a:noAutofit/>
          </a:bodyPr>
          <a:lstStyle>
            <a:lvl1pPr marL="0" indent="0">
              <a:spcBef>
                <a:spcPts val="0"/>
              </a:spcBef>
              <a:buNone/>
              <a:defRPr sz="3234" spc="0" baseline="0">
                <a:solidFill>
                  <a:srgbClr val="000000"/>
                </a:solidFill>
                <a:latin typeface="+mj-lt"/>
              </a:defRPr>
            </a:lvl1pPr>
          </a:lstStyle>
          <a:p>
            <a:pPr lvl="0"/>
            <a:r>
              <a:rPr lang="en-US" dirty="0" smtClean="0"/>
              <a:t>Speaker Name</a:t>
            </a:r>
          </a:p>
        </p:txBody>
      </p:sp>
      <p:pic>
        <p:nvPicPr>
          <p:cNvPr id="13" name="Picture 12" descr="Azure_logo_wht-03.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8468" y="560065"/>
            <a:ext cx="2598927" cy="383815"/>
          </a:xfrm>
          <a:prstGeom prst="rect">
            <a:avLst/>
          </a:prstGeom>
        </p:spPr>
      </p:pic>
    </p:spTree>
    <p:extLst>
      <p:ext uri="{BB962C8B-B14F-4D97-AF65-F5344CB8AC3E}">
        <p14:creationId xmlns:p14="http://schemas.microsoft.com/office/powerpoint/2010/main" val="272658437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ltGray">
          <a:xfrm>
            <a:off x="269232" y="1187644"/>
            <a:ext cx="9858042" cy="2689632"/>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bwMode="auto">
          <a:xfrm>
            <a:off x="269170" y="1186357"/>
            <a:ext cx="9856549" cy="2697988"/>
          </a:xfrm>
          <a:noFill/>
        </p:spPr>
        <p:txBody>
          <a:bodyPr tIns="91429" bIns="91429" anchor="t" anchorCtr="0"/>
          <a:lstStyle>
            <a:lvl1pPr>
              <a:defRPr sz="7057" spc="-99"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71" y="3877278"/>
            <a:ext cx="9858105" cy="1793881"/>
          </a:xfrm>
          <a:noFill/>
        </p:spPr>
        <p:txBody>
          <a:bodyPr lIns="182856" tIns="146286" rIns="182856" bIns="146286">
            <a:noAutofit/>
          </a:bodyPr>
          <a:lstStyle>
            <a:lvl1pPr marL="0" indent="0">
              <a:spcBef>
                <a:spcPts val="0"/>
              </a:spcBef>
              <a:buNone/>
              <a:defRPr sz="3430"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356092015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rgbClr val="00188F"/>
        </a:solidFill>
        <a:effectLst/>
      </p:bgPr>
    </p:bg>
    <p:spTree>
      <p:nvGrpSpPr>
        <p:cNvPr id="1" name=""/>
        <p:cNvGrpSpPr/>
        <p:nvPr/>
      </p:nvGrpSpPr>
      <p:grpSpPr>
        <a:xfrm>
          <a:off x="0" y="0"/>
          <a:ext cx="0" cy="0"/>
          <a:chOff x="0" y="0"/>
          <a:chExt cx="0" cy="0"/>
        </a:xfrm>
      </p:grpSpPr>
      <p:sp>
        <p:nvSpPr>
          <p:cNvPr id="4" name="Rectangle 3"/>
          <p:cNvSpPr/>
          <p:nvPr userDrawn="1"/>
        </p:nvSpPr>
        <p:spPr bwMode="ltGray">
          <a:xfrm>
            <a:off x="269232" y="1187644"/>
            <a:ext cx="9858042" cy="2689632"/>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0" y="1186357"/>
            <a:ext cx="9856549" cy="2697988"/>
          </a:xfrm>
          <a:noFill/>
        </p:spPr>
        <p:txBody>
          <a:bodyPr tIns="91429" bIns="91429" anchor="t" anchorCtr="0"/>
          <a:lstStyle>
            <a:lvl1pPr>
              <a:defRPr sz="7057" spc="-99" baseline="0">
                <a:solidFill>
                  <a:srgbClr val="00188F"/>
                </a:soli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71" y="3877278"/>
            <a:ext cx="9858105" cy="1793881"/>
          </a:xfrm>
          <a:noFill/>
        </p:spPr>
        <p:txBody>
          <a:bodyPr lIns="182856" tIns="146286" rIns="182856" bIns="146286">
            <a:noAutofit/>
          </a:bodyPr>
          <a:lstStyle>
            <a:lvl1pPr marL="0" indent="0">
              <a:spcBef>
                <a:spcPts val="0"/>
              </a:spcBef>
              <a:buNone/>
              <a:defRPr sz="3430"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33303566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ltGray">
          <a:xfrm>
            <a:off x="269232" y="1187644"/>
            <a:ext cx="9858042" cy="2689632"/>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0" y="1186357"/>
            <a:ext cx="9856549" cy="2697988"/>
          </a:xfrm>
          <a:noFill/>
        </p:spPr>
        <p:txBody>
          <a:bodyPr tIns="91429" bIns="91429" anchor="t" anchorCtr="0"/>
          <a:lstStyle>
            <a:lvl1pPr>
              <a:defRPr sz="7057" spc="-99" baseline="0">
                <a:solidFill>
                  <a:srgbClr val="00188F"/>
                </a:solidFill>
              </a:defRPr>
            </a:lvl1pPr>
          </a:lstStyle>
          <a:p>
            <a:r>
              <a:rPr lang="en-US" dirty="0" smtClean="0"/>
              <a:t>Video title</a:t>
            </a:r>
            <a:endParaRPr lang="en-US" dirty="0"/>
          </a:p>
        </p:txBody>
      </p:sp>
    </p:spTree>
    <p:extLst>
      <p:ext uri="{BB962C8B-B14F-4D97-AF65-F5344CB8AC3E}">
        <p14:creationId xmlns:p14="http://schemas.microsoft.com/office/powerpoint/2010/main" val="142326355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rgbClr val="00BCF2"/>
        </a:solidFill>
        <a:effectLst/>
      </p:bgPr>
    </p:bg>
    <p:spTree>
      <p:nvGrpSpPr>
        <p:cNvPr id="1" name=""/>
        <p:cNvGrpSpPr/>
        <p:nvPr/>
      </p:nvGrpSpPr>
      <p:grpSpPr>
        <a:xfrm>
          <a:off x="0" y="0"/>
          <a:ext cx="0" cy="0"/>
          <a:chOff x="0" y="0"/>
          <a:chExt cx="0" cy="0"/>
        </a:xfrm>
      </p:grpSpPr>
      <p:sp>
        <p:nvSpPr>
          <p:cNvPr id="4" name="Rectangle 3"/>
          <p:cNvSpPr/>
          <p:nvPr userDrawn="1"/>
        </p:nvSpPr>
        <p:spPr bwMode="ltGray">
          <a:xfrm>
            <a:off x="269232" y="1187644"/>
            <a:ext cx="9858042" cy="2689632"/>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0" y="1186357"/>
            <a:ext cx="9856549" cy="2697988"/>
          </a:xfrm>
          <a:noFill/>
        </p:spPr>
        <p:txBody>
          <a:bodyPr tIns="91429" bIns="91429" anchor="t" anchorCtr="0"/>
          <a:lstStyle>
            <a:lvl1pPr>
              <a:defRPr sz="7057" spc="-99"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25404644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1_Custom Layout">
    <p:bg>
      <p:bgPr>
        <a:solidFill>
          <a:schemeClr val="tx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69169" y="1187620"/>
            <a:ext cx="8065697" cy="5200312"/>
          </a:xfrm>
          <a:noFill/>
        </p:spPr>
        <p:txBody>
          <a:bodyPr tIns="91429" bIns="91429" anchor="t" anchorCtr="0"/>
          <a:lstStyle>
            <a:lvl1pPr marL="0" marR="0" indent="0" algn="l" defTabSz="914064" rtl="0" eaLnBrk="1" fontAlgn="auto" latinLnBrk="0" hangingPunct="1">
              <a:lnSpc>
                <a:spcPct val="90000"/>
              </a:lnSpc>
              <a:spcBef>
                <a:spcPct val="0"/>
              </a:spcBef>
              <a:spcAft>
                <a:spcPts val="0"/>
              </a:spcAft>
              <a:buClrTx/>
              <a:buSzTx/>
              <a:buFontTx/>
              <a:buNone/>
              <a:tabLst/>
              <a:defRPr lang="en-US" sz="5881" smtClean="0">
                <a:solidFill>
                  <a:srgbClr val="FFFFFF"/>
                </a:solidFill>
              </a:defRPr>
            </a:lvl1pPr>
          </a:lstStyle>
          <a:p>
            <a:r>
              <a:rPr lang="en-US" dirty="0" smtClean="0"/>
              <a:t>Big statement</a:t>
            </a:r>
            <a:endParaRPr lang="en-US" dirty="0"/>
          </a:p>
        </p:txBody>
      </p:sp>
    </p:spTree>
    <p:extLst>
      <p:ext uri="{BB962C8B-B14F-4D97-AF65-F5344CB8AC3E}">
        <p14:creationId xmlns:p14="http://schemas.microsoft.com/office/powerpoint/2010/main" val="3806690056"/>
      </p:ext>
    </p:extLst>
  </p:cSld>
  <p:clrMapOvr>
    <a:masterClrMapping/>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2_Custom Layout">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69169" y="1187620"/>
            <a:ext cx="8065697" cy="5200312"/>
          </a:xfrm>
          <a:noFill/>
        </p:spPr>
        <p:txBody>
          <a:bodyPr tIns="91429" bIns="91429" anchor="t" anchorCtr="0"/>
          <a:lstStyle>
            <a:lvl1pPr marL="0" marR="0" indent="0" algn="l" defTabSz="914064" rtl="0" eaLnBrk="1" fontAlgn="auto" latinLnBrk="0" hangingPunct="1">
              <a:lnSpc>
                <a:spcPct val="90000"/>
              </a:lnSpc>
              <a:spcBef>
                <a:spcPct val="0"/>
              </a:spcBef>
              <a:spcAft>
                <a:spcPts val="0"/>
              </a:spcAft>
              <a:buClrTx/>
              <a:buSzTx/>
              <a:buFontTx/>
              <a:buNone/>
              <a:tabLst/>
              <a:defRPr lang="en-US" sz="5881" smtClean="0">
                <a:solidFill>
                  <a:schemeClr val="tx2"/>
                </a:solidFill>
              </a:defRPr>
            </a:lvl1pPr>
          </a:lstStyle>
          <a:p>
            <a:r>
              <a:rPr lang="en-US" dirty="0" smtClean="0"/>
              <a:t>Big statement</a:t>
            </a:r>
            <a:endParaRPr lang="en-US" dirty="0"/>
          </a:p>
        </p:txBody>
      </p:sp>
    </p:spTree>
    <p:extLst>
      <p:ext uri="{BB962C8B-B14F-4D97-AF65-F5344CB8AC3E}">
        <p14:creationId xmlns:p14="http://schemas.microsoft.com/office/powerpoint/2010/main" val="3188483517"/>
      </p:ext>
    </p:extLst>
  </p:cSld>
  <p:clrMapOvr>
    <a:masterClrMapping/>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29" bIns="91429" anchor="t" anchorCtr="0"/>
          <a:lstStyle>
            <a:lvl1pPr>
              <a:defRPr sz="8625" spc="-99"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39825114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rgbClr val="00BCF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29" bIns="91429" anchor="t" anchorCtr="0"/>
          <a:lstStyle>
            <a:lvl1pPr>
              <a:defRPr sz="8625" spc="-99" baseline="0">
                <a:solidFill>
                  <a:srgbClr val="00188F"/>
                </a:solidFill>
              </a:defRPr>
            </a:lvl1pPr>
          </a:lstStyle>
          <a:p>
            <a:r>
              <a:rPr lang="en-US" dirty="0" smtClean="0"/>
              <a:t>Section title</a:t>
            </a:r>
            <a:endParaRPr lang="en-US" dirty="0"/>
          </a:p>
        </p:txBody>
      </p:sp>
    </p:spTree>
    <p:extLst>
      <p:ext uri="{BB962C8B-B14F-4D97-AF65-F5344CB8AC3E}">
        <p14:creationId xmlns:p14="http://schemas.microsoft.com/office/powerpoint/2010/main" val="344750451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417">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2" y="1447799"/>
            <a:ext cx="11149013" cy="1964301"/>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6"/>
            <a:ext cx="12188826"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pic>
        <p:nvPicPr>
          <p:cNvPr id="4" name="Picture 3" descr="6977_Azure_Cloud_Full_091112.jpg"/>
          <p:cNvPicPr>
            <a:picLocks noChangeAspect="1"/>
          </p:cNvPicPr>
          <p:nvPr userDrawn="1"/>
        </p:nvPicPr>
        <p:blipFill rotWithShape="1">
          <a:blip r:embed="rId2">
            <a:extLst>
              <a:ext uri="{28A0092B-C50C-407E-A947-70E740481C1C}">
                <a14:useLocalDpi xmlns:a14="http://schemas.microsoft.com/office/drawing/2010/main" val="0"/>
              </a:ext>
            </a:extLst>
          </a:blip>
          <a:srcRect t="6812" r="35790" b="16230"/>
          <a:stretch/>
        </p:blipFill>
        <p:spPr>
          <a:xfrm>
            <a:off x="5527860" y="0"/>
            <a:ext cx="6660966" cy="6858001"/>
          </a:xfrm>
          <a:prstGeom prst="rect">
            <a:avLst/>
          </a:prstGeom>
        </p:spPr>
      </p:pic>
      <p:sp>
        <p:nvSpPr>
          <p:cNvPr id="3" name="Title 1"/>
          <p:cNvSpPr>
            <a:spLocks noGrp="1"/>
          </p:cNvSpPr>
          <p:nvPr>
            <p:ph type="title" hasCustomPrompt="1"/>
          </p:nvPr>
        </p:nvSpPr>
        <p:spPr>
          <a:xfrm>
            <a:off x="269169" y="2084173"/>
            <a:ext cx="11650488" cy="1796217"/>
          </a:xfrm>
          <a:noFill/>
        </p:spPr>
        <p:txBody>
          <a:bodyPr tIns="91429" bIns="91429" anchor="t" anchorCtr="0"/>
          <a:lstStyle>
            <a:lvl1pPr>
              <a:defRPr sz="8625" spc="-99" baseline="0">
                <a:solidFill>
                  <a:schemeClr val="tx2"/>
                </a:solidFill>
              </a:defRPr>
            </a:lvl1pPr>
          </a:lstStyle>
          <a:p>
            <a:r>
              <a:rPr lang="en-US" dirty="0" smtClean="0"/>
              <a:t>Section title goes here</a:t>
            </a:r>
            <a:endParaRPr lang="en-US" dirty="0"/>
          </a:p>
        </p:txBody>
      </p:sp>
    </p:spTree>
    <p:extLst>
      <p:ext uri="{BB962C8B-B14F-4D97-AF65-F5344CB8AC3E}">
        <p14:creationId xmlns:p14="http://schemas.microsoft.com/office/powerpoint/2010/main" val="1842184155"/>
      </p:ext>
    </p:extLst>
  </p:cSld>
  <p:clrMapOvr>
    <a:masterClrMapping/>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4_Custom Layout">
    <p:bg>
      <p:bgPr>
        <a:solidFill>
          <a:schemeClr val="tx2"/>
        </a:solidFill>
        <a:effectLst/>
      </p:bgPr>
    </p:bg>
    <p:spTree>
      <p:nvGrpSpPr>
        <p:cNvPr id="1" name=""/>
        <p:cNvGrpSpPr/>
        <p:nvPr/>
      </p:nvGrpSpPr>
      <p:grpSpPr>
        <a:xfrm>
          <a:off x="0" y="0"/>
          <a:ext cx="0" cy="0"/>
          <a:chOff x="0" y="0"/>
          <a:chExt cx="0" cy="0"/>
        </a:xfrm>
      </p:grpSpPr>
      <p:sp>
        <p:nvSpPr>
          <p:cNvPr id="4" name="Rectangle 3"/>
          <p:cNvSpPr>
            <a:spLocks/>
          </p:cNvSpPr>
          <p:nvPr userDrawn="1"/>
        </p:nvSpPr>
        <p:spPr bwMode="auto">
          <a:xfrm>
            <a:off x="264511" y="1456608"/>
            <a:ext cx="4485615" cy="421339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18" tIns="143373" rIns="182818" bIns="143373" numCol="1" spcCol="0" rtlCol="0" fromWordArt="0" anchor="t" anchorCtr="0" forceAA="0" compatLnSpc="1">
            <a:prstTxWarp prst="textNoShape">
              <a:avLst/>
            </a:prstTxWarp>
            <a:noAutofit/>
          </a:bodyPr>
          <a:lstStyle/>
          <a:p>
            <a:pPr defTabSz="913798" fontAlgn="base">
              <a:lnSpc>
                <a:spcPct val="90000"/>
              </a:lnSpc>
              <a:spcBef>
                <a:spcPct val="0"/>
              </a:spcBef>
              <a:spcAft>
                <a:spcPct val="0"/>
              </a:spcAft>
            </a:pPr>
            <a:endParaRPr lang="en-US" sz="1960" dirty="0">
              <a:solidFill>
                <a:srgbClr val="00188F"/>
              </a:solidFill>
              <a:ea typeface="Segoe UI" pitchFamily="34" charset="0"/>
              <a:cs typeface="Segoe UI" pitchFamily="34" charset="0"/>
            </a:endParaRPr>
          </a:p>
        </p:txBody>
      </p:sp>
      <p:sp>
        <p:nvSpPr>
          <p:cNvPr id="8" name="Text Placeholder 5"/>
          <p:cNvSpPr>
            <a:spLocks noGrp="1"/>
          </p:cNvSpPr>
          <p:nvPr>
            <p:ph type="body" sz="quarter" idx="11"/>
          </p:nvPr>
        </p:nvSpPr>
        <p:spPr>
          <a:xfrm>
            <a:off x="5018620" y="1456606"/>
            <a:ext cx="6722109" cy="1975006"/>
          </a:xfrm>
        </p:spPr>
        <p:txBody>
          <a:bodyPr/>
          <a:lstStyle>
            <a:lvl1pPr marL="0" indent="0">
              <a:buNone/>
              <a:defRPr>
                <a:solidFill>
                  <a:srgbClr val="FFFFFF"/>
                </a:solidFill>
              </a:defRPr>
            </a:lvl1pPr>
            <a:lvl2pPr marL="0" indent="0">
              <a:buFontTx/>
              <a:buNone/>
              <a:defRPr sz="1960">
                <a:solidFill>
                  <a:srgbClr val="FFFFFF"/>
                </a:solidFill>
              </a:defRPr>
            </a:lvl2pPr>
            <a:lvl3pPr marL="224022" indent="0">
              <a:buNone/>
              <a:defRPr>
                <a:solidFill>
                  <a:srgbClr val="FFFFFF"/>
                </a:solidFill>
              </a:defRPr>
            </a:lvl3pPr>
            <a:lvl4pPr marL="448044" indent="0">
              <a:buNone/>
              <a:defRPr>
                <a:solidFill>
                  <a:srgbClr val="FFFFFF"/>
                </a:solidFill>
              </a:defRPr>
            </a:lvl4pPr>
            <a:lvl5pPr marL="672066" indent="0">
              <a:buNone/>
              <a:defRPr>
                <a:solidFill>
                  <a:srgbClr val="FFFFFF"/>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46040018"/>
      </p:ext>
    </p:extLst>
  </p:cSld>
  <p:clrMapOvr>
    <a:masterClrMapping/>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312">
                <a:solidFill>
                  <a:schemeClr val="tx2"/>
                </a:solidFill>
              </a:defRPr>
            </a:lvl1pPr>
          </a:lstStyle>
          <a:p>
            <a:r>
              <a:rPr lang="en-US" smtClean="0"/>
              <a:t>Click to edit Master title style</a:t>
            </a:r>
            <a:endParaRPr lang="en-US" dirty="0"/>
          </a:p>
        </p:txBody>
      </p:sp>
      <p:sp>
        <p:nvSpPr>
          <p:cNvPr id="7" name="Rectangle 6"/>
          <p:cNvSpPr/>
          <p:nvPr userDrawn="1"/>
        </p:nvSpPr>
        <p:spPr bwMode="auto">
          <a:xfrm>
            <a:off x="0" y="1187622"/>
            <a:ext cx="3853935" cy="39448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userDrawn="1"/>
        </p:nvSpPr>
        <p:spPr bwMode="auto">
          <a:xfrm>
            <a:off x="3853958" y="1187622"/>
            <a:ext cx="3853935" cy="39448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p:cNvSpPr/>
          <p:nvPr userDrawn="1"/>
        </p:nvSpPr>
        <p:spPr bwMode="auto">
          <a:xfrm>
            <a:off x="7707539" y="1187622"/>
            <a:ext cx="3853935" cy="394480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7" name="Text Placeholder 5"/>
          <p:cNvSpPr>
            <a:spLocks noGrp="1"/>
          </p:cNvSpPr>
          <p:nvPr>
            <p:ph type="body" sz="quarter" idx="10" hasCustomPrompt="1"/>
          </p:nvPr>
        </p:nvSpPr>
        <p:spPr>
          <a:xfrm>
            <a:off x="269169" y="5132430"/>
            <a:ext cx="3405553" cy="45766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22" indent="0">
              <a:buNone/>
              <a:defRPr/>
            </a:lvl3pPr>
            <a:lvl4pPr marL="448044" indent="0">
              <a:buNone/>
              <a:defRPr/>
            </a:lvl4pPr>
            <a:lvl5pPr marL="672066" indent="0">
              <a:buNone/>
              <a:defRPr/>
            </a:lvl5pPr>
          </a:lstStyle>
          <a:p>
            <a:pPr lvl="1"/>
            <a:r>
              <a:rPr lang="en-US" dirty="0" smtClean="0"/>
              <a:t>Second level</a:t>
            </a:r>
          </a:p>
        </p:txBody>
      </p:sp>
      <p:sp>
        <p:nvSpPr>
          <p:cNvPr id="18" name="Text Placeholder 5"/>
          <p:cNvSpPr>
            <a:spLocks noGrp="1"/>
          </p:cNvSpPr>
          <p:nvPr>
            <p:ph type="body" sz="quarter" idx="11" hasCustomPrompt="1"/>
          </p:nvPr>
        </p:nvSpPr>
        <p:spPr>
          <a:xfrm>
            <a:off x="3853958" y="5132430"/>
            <a:ext cx="3584789" cy="45766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22" indent="0">
              <a:buNone/>
              <a:defRPr/>
            </a:lvl3pPr>
            <a:lvl4pPr marL="448044" indent="0">
              <a:buNone/>
              <a:defRPr/>
            </a:lvl4pPr>
            <a:lvl5pPr marL="672066" indent="0">
              <a:buNone/>
              <a:defRPr/>
            </a:lvl5pPr>
          </a:lstStyle>
          <a:p>
            <a:pPr lvl="1"/>
            <a:r>
              <a:rPr lang="en-US" dirty="0" smtClean="0"/>
              <a:t>Second level</a:t>
            </a:r>
          </a:p>
        </p:txBody>
      </p:sp>
      <p:sp>
        <p:nvSpPr>
          <p:cNvPr id="19" name="Text Placeholder 5"/>
          <p:cNvSpPr>
            <a:spLocks noGrp="1"/>
          </p:cNvSpPr>
          <p:nvPr>
            <p:ph type="body" sz="quarter" idx="12" hasCustomPrompt="1"/>
          </p:nvPr>
        </p:nvSpPr>
        <p:spPr>
          <a:xfrm>
            <a:off x="7707539" y="5132430"/>
            <a:ext cx="3584789" cy="45766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22" indent="0">
              <a:buNone/>
              <a:defRPr/>
            </a:lvl3pPr>
            <a:lvl4pPr marL="448044" indent="0">
              <a:buNone/>
              <a:defRPr/>
            </a:lvl4pPr>
            <a:lvl5pPr marL="672066" indent="0">
              <a:buNone/>
              <a:defRPr/>
            </a:lvl5pPr>
          </a:lstStyle>
          <a:p>
            <a:pPr lvl="1"/>
            <a:r>
              <a:rPr lang="en-US" dirty="0" smtClean="0"/>
              <a:t>Second level</a:t>
            </a:r>
          </a:p>
        </p:txBody>
      </p:sp>
    </p:spTree>
    <p:extLst>
      <p:ext uri="{BB962C8B-B14F-4D97-AF65-F5344CB8AC3E}">
        <p14:creationId xmlns:p14="http://schemas.microsoft.com/office/powerpoint/2010/main" val="941856358"/>
      </p:ext>
    </p:extLst>
  </p:cSld>
  <p:clrMapOvr>
    <a:masterClrMapping/>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169" y="1189177"/>
            <a:ext cx="11650488" cy="1985641"/>
          </a:xfrm>
        </p:spPr>
        <p:txBody>
          <a:bodyPr/>
          <a:lstStyle>
            <a:lvl1pPr marL="0" indent="0">
              <a:buNone/>
              <a:defRPr>
                <a:solidFill>
                  <a:srgbClr val="00188F"/>
                </a:solidFill>
              </a:defRPr>
            </a:lvl1pPr>
            <a:lvl2pPr marL="0" indent="0">
              <a:buFontTx/>
              <a:buNone/>
              <a:defRPr sz="1960"/>
            </a:lvl2pPr>
            <a:lvl3pPr marL="224022" indent="0">
              <a:buNone/>
              <a:defRPr/>
            </a:lvl3pPr>
            <a:lvl4pPr marL="448044" indent="0">
              <a:buNone/>
              <a:defRPr/>
            </a:lvl4pPr>
            <a:lvl5pPr marL="672066"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86637469"/>
      </p:ext>
    </p:extLst>
  </p:cSld>
  <p:clrMapOvr>
    <a:masterClrMapping/>
  </p:clrMapOvr>
  <p:transition>
    <p:fade/>
  </p:transition>
  <p:timing>
    <p:tnLst>
      <p:par>
        <p:cTn id="1" dur="indefinite" restart="never" nodeType="tmRoot"/>
      </p:par>
    </p:tnLst>
  </p:timing>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169" y="1189177"/>
            <a:ext cx="11650488"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22" indent="0">
              <a:buNone/>
              <a:defRPr/>
            </a:lvl3pPr>
            <a:lvl4pPr marL="448044" indent="0">
              <a:buNone/>
              <a:defRPr/>
            </a:lvl4pPr>
            <a:lvl5pPr marL="672066"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53856108"/>
      </p:ext>
    </p:extLst>
  </p:cSld>
  <p:clrMapOvr>
    <a:masterClrMapping/>
  </p:clrMapOvr>
  <p:transition>
    <p:fade/>
  </p:transition>
  <p:timing>
    <p:tnLst>
      <p:par>
        <p:cTn id="1" dur="indefinite" restart="never" nodeType="tmRoot"/>
      </p:par>
    </p:tnLst>
  </p:timing>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052647"/>
          </a:xfrm>
        </p:spPr>
        <p:txBody>
          <a:bodyPr>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949767976"/>
      </p:ext>
    </p:extLst>
  </p:cSld>
  <p:clrMapOvr>
    <a:masterClrMapping/>
  </p:clrMapOvr>
  <p:transition>
    <p:fade/>
  </p:transition>
  <p:timing>
    <p:tnLst>
      <p:par>
        <p:cTn id="1" dur="indefinite" restart="never" nodeType="tmRoot"/>
      </p:par>
    </p:tnLst>
  </p:timing>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052647"/>
          </a:xfrm>
        </p:spPr>
        <p:txBody>
          <a:bodyPr>
            <a:spAutoFit/>
          </a:bodyPr>
          <a:lstStyle>
            <a:lvl1pPr>
              <a:defRPr>
                <a:solidFill>
                  <a:srgbClr val="00188F"/>
                </a:soli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201343744"/>
      </p:ext>
    </p:extLst>
  </p:cSld>
  <p:clrMapOvr>
    <a:masterClrMapping/>
  </p:clrMapOvr>
  <p:transition>
    <p:fade/>
  </p:transition>
  <p:timing>
    <p:tnLst>
      <p:par>
        <p:cTn id="1" dur="indefinite" restart="never" nodeType="tmRoot"/>
      </p:par>
    </p:tnLst>
  </p:timing>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7"/>
            <a:ext cx="5377147" cy="2420188"/>
          </a:xfrm>
        </p:spPr>
        <p:txBody>
          <a:bodyPr wrap="square">
            <a:spAutoFit/>
          </a:bodyPr>
          <a:lstStyle>
            <a:lvl1pPr marL="0" indent="0">
              <a:spcBef>
                <a:spcPts val="1200"/>
              </a:spcBef>
              <a:buClr>
                <a:schemeClr val="tx1"/>
              </a:buClr>
              <a:buFont typeface="Wingdings" pitchFamily="2" charset="2"/>
              <a:buNone/>
              <a:defRPr sz="3430">
                <a:solidFill>
                  <a:srgbClr val="00188F"/>
                </a:solidFill>
              </a:defRPr>
            </a:lvl1pPr>
            <a:lvl2pPr marL="0" indent="0">
              <a:buNone/>
              <a:defRPr sz="1960"/>
            </a:lvl2pPr>
            <a:lvl3pPr marL="227133" indent="0">
              <a:buNone/>
              <a:tabLst/>
              <a:defRPr sz="1960"/>
            </a:lvl3pPr>
            <a:lvl4pPr marL="451156" indent="0">
              <a:buNone/>
              <a:defRPr/>
            </a:lvl4pPr>
            <a:lvl5pPr marL="67206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2" y="1189177"/>
            <a:ext cx="5377147" cy="2420188"/>
          </a:xfrm>
        </p:spPr>
        <p:txBody>
          <a:bodyPr wrap="square">
            <a:spAutoFit/>
          </a:bodyPr>
          <a:lstStyle>
            <a:lvl1pPr marL="0" indent="0">
              <a:spcBef>
                <a:spcPts val="1200"/>
              </a:spcBef>
              <a:buClr>
                <a:schemeClr val="tx1"/>
              </a:buClr>
              <a:buFont typeface="Wingdings" pitchFamily="2" charset="2"/>
              <a:buNone/>
              <a:defRPr sz="3430">
                <a:solidFill>
                  <a:srgbClr val="00188F"/>
                </a:solidFill>
              </a:defRPr>
            </a:lvl1pPr>
            <a:lvl2pPr marL="0" indent="0">
              <a:buNone/>
              <a:defRPr sz="1960"/>
            </a:lvl2pPr>
            <a:lvl3pPr marL="227133" indent="0">
              <a:buNone/>
              <a:tabLst/>
              <a:defRPr sz="1960"/>
            </a:lvl3pPr>
            <a:lvl4pPr marL="451156" indent="0">
              <a:buNone/>
              <a:defRPr/>
            </a:lvl4pPr>
            <a:lvl5pPr marL="67206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070637764"/>
      </p:ext>
    </p:extLst>
  </p:cSld>
  <p:clrMapOvr>
    <a:masterClrMapping/>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7"/>
            <a:ext cx="5377147" cy="2420188"/>
          </a:xfrm>
        </p:spPr>
        <p:txBody>
          <a:bodyPr wrap="square">
            <a:spAutoFit/>
          </a:bodyPr>
          <a:lstStyle>
            <a:lvl1pPr marL="0" indent="0">
              <a:spcBef>
                <a:spcPts val="1200"/>
              </a:spcBef>
              <a:buClr>
                <a:schemeClr val="tx1"/>
              </a:buClr>
              <a:buFont typeface="Wingdings" pitchFamily="2" charset="2"/>
              <a:buNone/>
              <a:defRPr sz="3430"/>
            </a:lvl1pPr>
            <a:lvl2pPr marL="0" indent="0">
              <a:buNone/>
              <a:defRPr sz="1960"/>
            </a:lvl2pPr>
            <a:lvl3pPr marL="227133" indent="0">
              <a:buNone/>
              <a:tabLst/>
              <a:defRPr sz="1960"/>
            </a:lvl3pPr>
            <a:lvl4pPr marL="451156" indent="0">
              <a:buNone/>
              <a:defRPr/>
            </a:lvl4pPr>
            <a:lvl5pPr marL="67206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2" y="1189177"/>
            <a:ext cx="5377147" cy="2420188"/>
          </a:xfrm>
        </p:spPr>
        <p:txBody>
          <a:bodyPr wrap="square">
            <a:spAutoFit/>
          </a:bodyPr>
          <a:lstStyle>
            <a:lvl1pPr marL="0" indent="0">
              <a:spcBef>
                <a:spcPts val="1200"/>
              </a:spcBef>
              <a:buClr>
                <a:schemeClr val="tx1"/>
              </a:buClr>
              <a:buFont typeface="Wingdings" pitchFamily="2" charset="2"/>
              <a:buNone/>
              <a:defRPr sz="3430"/>
            </a:lvl1pPr>
            <a:lvl2pPr marL="0" indent="0">
              <a:buNone/>
              <a:defRPr sz="1960"/>
            </a:lvl2pPr>
            <a:lvl3pPr marL="227133" indent="0">
              <a:buNone/>
              <a:tabLst/>
              <a:defRPr sz="1960"/>
            </a:lvl3pPr>
            <a:lvl4pPr marL="451156" indent="0">
              <a:buNone/>
              <a:defRPr/>
            </a:lvl4pPr>
            <a:lvl5pPr marL="67206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077219015"/>
      </p:ext>
    </p:extLst>
  </p:cSld>
  <p:clrMapOvr>
    <a:masterClrMapping/>
  </p:clrMapOvr>
  <p:transition>
    <p:fade/>
  </p:transition>
  <p:timing>
    <p:tnLst>
      <p:par>
        <p:cTn id="1" dur="indefinite" restart="never" nodeType="tmRoot"/>
      </p:par>
    </p:tnLst>
  </p:timing>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7"/>
            <a:ext cx="5377147" cy="2486578"/>
          </a:xfrm>
        </p:spPr>
        <p:txBody>
          <a:bodyPr wrap="square">
            <a:spAutoFit/>
          </a:bodyPr>
          <a:lstStyle>
            <a:lvl1pPr marL="281584" indent="-281584">
              <a:spcBef>
                <a:spcPts val="1200"/>
              </a:spcBef>
              <a:buClr>
                <a:schemeClr val="tx1"/>
              </a:buClr>
              <a:buFont typeface="Arial" pitchFamily="34" charset="0"/>
              <a:buChar char="•"/>
              <a:defRPr sz="3430"/>
            </a:lvl1pPr>
            <a:lvl2pPr marL="520529" indent="-228525">
              <a:defRPr sz="2352"/>
            </a:lvl2pPr>
            <a:lvl3pPr marL="685576" indent="-165047">
              <a:tabLst/>
              <a:defRPr sz="1960"/>
            </a:lvl3pPr>
            <a:lvl4pPr marL="863316" indent="-177742">
              <a:defRPr/>
            </a:lvl4pPr>
            <a:lvl5pPr marL="1028363" indent="-16504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2" y="1189177"/>
            <a:ext cx="5377147" cy="2486578"/>
          </a:xfrm>
        </p:spPr>
        <p:txBody>
          <a:bodyPr wrap="square">
            <a:spAutoFit/>
          </a:bodyPr>
          <a:lstStyle>
            <a:lvl1pPr marL="281584" indent="-281584">
              <a:spcBef>
                <a:spcPts val="1200"/>
              </a:spcBef>
              <a:buClr>
                <a:schemeClr val="tx1"/>
              </a:buClr>
              <a:buFont typeface="Arial" pitchFamily="34" charset="0"/>
              <a:buChar char="•"/>
              <a:defRPr sz="3430"/>
            </a:lvl1pPr>
            <a:lvl2pPr marL="520529" indent="-228525">
              <a:defRPr sz="2352"/>
            </a:lvl2pPr>
            <a:lvl3pPr marL="685576" indent="-165047">
              <a:tabLst/>
              <a:defRPr sz="1960"/>
            </a:lvl3pPr>
            <a:lvl4pPr marL="863316" indent="-177742">
              <a:defRPr/>
            </a:lvl4pPr>
            <a:lvl5pPr marL="1028363" indent="-16504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66684437"/>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519114" y="1905000"/>
            <a:ext cx="11149012" cy="2108269"/>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transition>
    <p:fade/>
  </p:transition>
  <p:timing>
    <p:tnLst>
      <p:par>
        <p:cTn id="1" dur="indefinite" restart="never" nodeType="tmRoot"/>
      </p:par>
    </p:tnLst>
  </p:timing>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7"/>
            <a:ext cx="5377147" cy="2486578"/>
          </a:xfrm>
        </p:spPr>
        <p:txBody>
          <a:bodyPr wrap="square">
            <a:spAutoFit/>
          </a:bodyPr>
          <a:lstStyle>
            <a:lvl1pPr marL="281584" indent="-281584">
              <a:spcBef>
                <a:spcPts val="1200"/>
              </a:spcBef>
              <a:buClrTx/>
              <a:buFont typeface="Arial" pitchFamily="34" charset="0"/>
              <a:buChar char="•"/>
              <a:defRPr sz="3430">
                <a:solidFill>
                  <a:srgbClr val="00188F"/>
                </a:solidFill>
              </a:defRPr>
            </a:lvl1pPr>
            <a:lvl2pPr marL="520529" indent="-228525">
              <a:defRPr sz="2352"/>
            </a:lvl2pPr>
            <a:lvl3pPr marL="685576" indent="-165047">
              <a:tabLst/>
              <a:defRPr sz="1960"/>
            </a:lvl3pPr>
            <a:lvl4pPr marL="863316" indent="-177742">
              <a:defRPr/>
            </a:lvl4pPr>
            <a:lvl5pPr marL="1028363" indent="-16504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2" y="1189177"/>
            <a:ext cx="5377147" cy="2486578"/>
          </a:xfrm>
        </p:spPr>
        <p:txBody>
          <a:bodyPr wrap="square">
            <a:spAutoFit/>
          </a:bodyPr>
          <a:lstStyle>
            <a:lvl1pPr marL="281584" indent="-281584">
              <a:spcBef>
                <a:spcPts val="1200"/>
              </a:spcBef>
              <a:buClrTx/>
              <a:buFont typeface="Arial" pitchFamily="34" charset="0"/>
              <a:buChar char="•"/>
              <a:defRPr sz="3430">
                <a:solidFill>
                  <a:srgbClr val="00188F"/>
                </a:solidFill>
              </a:defRPr>
            </a:lvl1pPr>
            <a:lvl2pPr marL="520529" indent="-228525">
              <a:defRPr sz="2352"/>
            </a:lvl2pPr>
            <a:lvl3pPr marL="685576" indent="-165047">
              <a:tabLst/>
              <a:defRPr sz="1960"/>
            </a:lvl3pPr>
            <a:lvl4pPr marL="863316" indent="-177742">
              <a:defRPr/>
            </a:lvl4pPr>
            <a:lvl5pPr marL="1028363" indent="-16504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12895194"/>
      </p:ext>
    </p:extLst>
  </p:cSld>
  <p:clrMapOvr>
    <a:masterClrMapping/>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559752528"/>
      </p:ext>
    </p:extLst>
  </p:cSld>
  <p:clrMapOvr>
    <a:masterClrMapping/>
  </p:clrMapOvr>
  <p:transition>
    <p:fade/>
  </p:transition>
  <p:timing>
    <p:tnLst>
      <p:par>
        <p:cTn id="1" dur="indefinite" restart="never" nodeType="tmRoot"/>
      </p:par>
    </p:tnLst>
  </p:timing>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28015486"/>
      </p:ext>
    </p:extLst>
  </p:cSld>
  <p:clrMapOvr>
    <a:masterClrMapping/>
  </p:clrMapOvr>
  <p:transition>
    <p:fade/>
  </p:transition>
  <p:timing>
    <p:tnLst>
      <p:par>
        <p:cTn id="1" dur="indefinite" restart="never" nodeType="tmRoot"/>
      </p:par>
    </p:tnLst>
  </p:timing>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00188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342445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rgbClr val="00BCF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6826154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rgbClr val="00D8CC"/>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132924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189176"/>
            <a:ext cx="12188825"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4" tIns="45704" rIns="45704" bIns="45704" numCol="1" spcCol="0" rtlCol="0" fromWordArt="0" anchor="ctr" anchorCtr="0" forceAA="0" compatLnSpc="1">
            <a:prstTxWarp prst="textNoShape">
              <a:avLst/>
            </a:prstTxWarp>
            <a:noAutofit/>
          </a:bodyPr>
          <a:lstStyle/>
          <a:p>
            <a:pPr algn="ctr" defTabSz="913798" fontAlgn="base">
              <a:spcBef>
                <a:spcPct val="0"/>
              </a:spcBef>
              <a:spcAft>
                <a:spcPct val="0"/>
              </a:spcAft>
            </a:pPr>
            <a:endParaRPr lang="en-US" sz="1764"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170" y="1197321"/>
            <a:ext cx="11650487" cy="1956974"/>
          </a:xfrm>
        </p:spPr>
        <p:txBody>
          <a:bodyPr/>
          <a:lstStyle>
            <a:lvl1pPr marL="0" indent="0">
              <a:buNone/>
              <a:defRPr sz="3234">
                <a:gradFill>
                  <a:gsLst>
                    <a:gs pos="1250">
                      <a:srgbClr val="000000"/>
                    </a:gs>
                    <a:gs pos="100000">
                      <a:srgbClr val="000000"/>
                    </a:gs>
                  </a:gsLst>
                  <a:lin ang="5400000" scaled="0"/>
                </a:gradFill>
                <a:latin typeface="Segoe UI" pitchFamily="34" charset="0"/>
                <a:cs typeface="Segoe UI" pitchFamily="34" charset="0"/>
              </a:defRPr>
            </a:lvl1pPr>
            <a:lvl2pPr marL="339613" indent="0">
              <a:buNone/>
              <a:defRPr>
                <a:gradFill>
                  <a:gsLst>
                    <a:gs pos="1250">
                      <a:srgbClr val="000000"/>
                    </a:gs>
                    <a:gs pos="100000">
                      <a:srgbClr val="000000"/>
                    </a:gs>
                  </a:gsLst>
                  <a:lin ang="5400000" scaled="0"/>
                </a:gradFill>
                <a:latin typeface="Segoe UI" pitchFamily="34" charset="0"/>
                <a:cs typeface="Segoe UI" pitchFamily="34" charset="0"/>
              </a:defRPr>
            </a:lvl2pPr>
            <a:lvl3pPr marL="572900" indent="0">
              <a:buNone/>
              <a:defRPr>
                <a:gradFill>
                  <a:gsLst>
                    <a:gs pos="1250">
                      <a:srgbClr val="000000"/>
                    </a:gs>
                    <a:gs pos="100000">
                      <a:srgbClr val="000000"/>
                    </a:gs>
                  </a:gsLst>
                  <a:lin ang="5400000" scaled="0"/>
                </a:gradFill>
                <a:latin typeface="Segoe UI" pitchFamily="34" charset="0"/>
                <a:cs typeface="Segoe UI" pitchFamily="34" charset="0"/>
              </a:defRPr>
            </a:lvl3pPr>
            <a:lvl4pPr marL="798251" indent="0">
              <a:buNone/>
              <a:defRPr>
                <a:gradFill>
                  <a:gsLst>
                    <a:gs pos="1250">
                      <a:srgbClr val="000000"/>
                    </a:gs>
                    <a:gs pos="100000">
                      <a:srgbClr val="000000"/>
                    </a:gs>
                  </a:gsLst>
                  <a:lin ang="5400000" scaled="0"/>
                </a:gradFill>
                <a:latin typeface="Segoe UI" pitchFamily="34" charset="0"/>
                <a:cs typeface="Segoe UI" pitchFamily="34" charset="0"/>
              </a:defRPr>
            </a:lvl4pPr>
            <a:lvl5pPr marL="1029950"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664498988"/>
      </p:ext>
    </p:extLst>
  </p:cSld>
  <p:clrMapOvr>
    <a:masterClrMapping/>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426765"/>
          </a:xfrm>
          <a:prstGeom prst="rect">
            <a:avLst/>
          </a:prstGeom>
        </p:spPr>
        <p:txBody>
          <a:bodyPr/>
          <a:lstStyle>
            <a:lvl1pPr marL="284696" indent="-284696">
              <a:buClr>
                <a:schemeClr val="tx1"/>
              </a:buClr>
              <a:buSzPct val="90000"/>
              <a:buFont typeface="Arial" pitchFamily="34" charset="0"/>
              <a:buChar char="•"/>
              <a:defRPr sz="343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56" indent="-275361">
              <a:buClr>
                <a:schemeClr val="tx1"/>
              </a:buClr>
              <a:buSzPct val="90000"/>
              <a:buFont typeface="Arial" pitchFamily="34" charset="0"/>
              <a:buChar char="•"/>
              <a:defRPr sz="3234">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51" indent="-284696">
              <a:buClr>
                <a:schemeClr val="tx1"/>
              </a:buClr>
              <a:buSzPct val="90000"/>
              <a:buFont typeface="Arial" pitchFamily="34" charset="0"/>
              <a:buChar char="•"/>
              <a:defRPr sz="2842">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774" indent="-224022">
              <a:buClr>
                <a:schemeClr val="tx1"/>
              </a:buClr>
              <a:buSzPct val="90000"/>
              <a:buFont typeface="Arial" pitchFamily="34" charset="0"/>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795" indent="-224022">
              <a:buClr>
                <a:schemeClr val="tx1"/>
              </a:buClr>
              <a:buSzPct val="90000"/>
              <a:buFont typeface="Arial" pitchFamily="34" charset="0"/>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238877"/>
            <a:ext cx="12188826" cy="619126"/>
          </a:xfrm>
          <a:prstGeom prst="rect">
            <a:avLst/>
          </a:prstGeom>
          <a:solidFill>
            <a:srgbClr val="FFFF99"/>
          </a:solidFill>
        </p:spPr>
        <p:txBody>
          <a:bodyPr wrap="square" lIns="155437" tIns="77719" rIns="155437" bIns="77719" anchor="b" anchorCtr="0">
            <a:noAutofit/>
          </a:bodyPr>
          <a:lstStyle>
            <a:lvl1pPr algn="r">
              <a:buFont typeface="Arial" pitchFamily="34" charset="0"/>
              <a:buNone/>
              <a:defRPr sz="3626" spc="-49"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47110575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88.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4" cy="561051"/>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802"/>
            <a:ext cx="11149014" cy="205203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931589979"/>
      </p:ext>
    </p:extLst>
  </p:cSld>
  <p:clrMapOvr>
    <a:masterClrMapping/>
  </p:clrMapOvr>
  <p:transition>
    <p:fade/>
  </p:transition>
  <p:timing>
    <p:tnLst>
      <p:par>
        <p:cTn id="1" dur="indefinite" restart="never" nodeType="tmRoot"/>
      </p:par>
    </p:tnLst>
  </p:timing>
</p:sldLayout>
</file>

<file path=ppt/slideLayouts/slideLayout189.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0"/>
            <a:ext cx="11149013" cy="747897"/>
          </a:xfrm>
        </p:spPr>
        <p:txBody>
          <a:bodyPr/>
          <a:lstStyle>
            <a:lvl1pPr>
              <a:defRPr sz="5397"/>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799"/>
            <a:ext cx="11149013" cy="1125285"/>
          </a:xfrm>
        </p:spPr>
        <p:txBody>
          <a:bodyPr/>
          <a:lstStyle>
            <a:lvl1pPr marL="3174" indent="0">
              <a:spcBef>
                <a:spcPts val="0"/>
              </a:spcBef>
              <a:spcAft>
                <a:spcPts val="900"/>
              </a:spcAft>
              <a:buSzPct val="80000"/>
              <a:buFont typeface="Arial" pitchFamily="34" charset="0"/>
              <a:buNone/>
              <a:defRPr sz="3999" spc="-100" baseline="0">
                <a:gradFill>
                  <a:gsLst>
                    <a:gs pos="0">
                      <a:srgbClr val="595959"/>
                    </a:gs>
                    <a:gs pos="86000">
                      <a:srgbClr val="595959"/>
                    </a:gs>
                  </a:gsLst>
                  <a:lin ang="5400000" scaled="0"/>
                </a:gradFill>
                <a:latin typeface="Segoe UI Light" pitchFamily="34" charset="0"/>
              </a:defRPr>
            </a:lvl1pPr>
            <a:lvl2pPr marL="3174" indent="0">
              <a:spcBef>
                <a:spcPts val="0"/>
              </a:spcBef>
              <a:buSzPct val="80000"/>
              <a:buFont typeface="Arial" pitchFamily="34" charset="0"/>
              <a:buNone/>
              <a:defRPr sz="1999" spc="-50" baseline="0">
                <a:gradFill>
                  <a:gsLst>
                    <a:gs pos="0">
                      <a:srgbClr val="595959"/>
                    </a:gs>
                    <a:gs pos="86000">
                      <a:srgbClr val="595959"/>
                    </a:gs>
                  </a:gsLst>
                  <a:lin ang="5400000" scaled="0"/>
                </a:gradFill>
              </a:defRPr>
            </a:lvl2pPr>
            <a:lvl3pPr marL="1258390" indent="-40306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328" indent="-345938">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0744" indent="-33641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4289606720"/>
      </p:ext>
    </p:extLst>
  </p:cSld>
  <p:clrMapOvr>
    <a:masterClrMapping/>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138" y="2234115"/>
            <a:ext cx="8373521" cy="1359196"/>
          </a:xfrm>
        </p:spPr>
        <p:txBody>
          <a:bodyPr anchor="ctr" anchorCtr="0">
            <a:noAutofit/>
          </a:bodyPr>
          <a:lstStyle>
            <a:lvl1pPr>
              <a:lnSpc>
                <a:spcPct val="90000"/>
              </a:lnSpc>
              <a:defRPr sz="67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139" y="4612366"/>
            <a:ext cx="5454333" cy="1144929"/>
          </a:xfrm>
        </p:spPr>
        <p:txBody>
          <a:bodyPr/>
          <a:lstStyle>
            <a:lvl1pPr marL="0" indent="0">
              <a:buFont typeface="Arial" pitchFamily="34" charset="0"/>
              <a:buNone/>
              <a:defRPr sz="2400">
                <a:solidFill>
                  <a:schemeClr val="bg1">
                    <a:alpha val="98000"/>
                  </a:schemeClr>
                </a:solidFill>
                <a:latin typeface="+mj-lt"/>
              </a:defRPr>
            </a:lvl1pPr>
            <a:lvl2pPr marL="459995" indent="0">
              <a:buFont typeface="Arial" pitchFamily="34" charset="0"/>
              <a:buNone/>
              <a:defRPr/>
            </a:lvl2pPr>
            <a:lvl3pPr marL="854981" indent="0">
              <a:buFont typeface="Arial" pitchFamily="34" charset="0"/>
              <a:buNone/>
              <a:defRPr/>
            </a:lvl3pPr>
            <a:lvl4pPr marL="1257900" indent="0">
              <a:buFont typeface="Arial" pitchFamily="34" charset="0"/>
              <a:buNone/>
              <a:defRPr/>
            </a:lvl4pPr>
            <a:lvl5pPr marL="1603687"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4" y="228601"/>
            <a:ext cx="2497827" cy="290339"/>
          </a:xfrm>
          <a:prstGeom prst="rect">
            <a:avLst/>
          </a:prstGeom>
        </p:spPr>
      </p:pic>
      <p:sp>
        <p:nvSpPr>
          <p:cNvPr id="5" name="Title Tile"/>
          <p:cNvSpPr/>
          <p:nvPr userDrawn="1"/>
        </p:nvSpPr>
        <p:spPr bwMode="auto">
          <a:xfrm>
            <a:off x="4010026" y="3187136"/>
            <a:ext cx="7162800" cy="2823139"/>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6" name="Arrow Bar"/>
          <p:cNvSpPr/>
          <p:nvPr userDrawn="1"/>
        </p:nvSpPr>
        <p:spPr bwMode="auto">
          <a:xfrm>
            <a:off x="4010025" y="1514475"/>
            <a:ext cx="7162800" cy="1499616"/>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dirty="0">
              <a:solidFill>
                <a:schemeClr val="tx1">
                  <a:lumMod val="20000"/>
                  <a:lumOff val="80000"/>
                  <a:alpha val="99000"/>
                </a:schemeClr>
              </a:solidFill>
              <a:latin typeface="Segoe UI" pitchFamily="34" charset="0"/>
              <a:ea typeface="Segoe UI" pitchFamily="34" charset="0"/>
              <a:cs typeface="Segoe UI" pitchFamily="34" charset="0"/>
            </a:endParaRPr>
          </a:p>
        </p:txBody>
      </p:sp>
      <p:sp useBgFill="1">
        <p:nvSpPr>
          <p:cNvPr id="8" name="Left Mask"/>
          <p:cNvSpPr/>
          <p:nvPr userDrawn="1"/>
        </p:nvSpPr>
        <p:spPr bwMode="auto">
          <a:xfrm>
            <a:off x="-1" y="1514476"/>
            <a:ext cx="4010025" cy="1499616"/>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36" tIns="45718" rIns="91436" bIns="45718" numCol="1" spcCol="0" rtlCol="0" fromWordArt="0" anchor="ctr" anchorCtr="0" forceAA="0" compatLnSpc="1">
            <a:prstTxWarp prst="textNoShape">
              <a:avLst/>
            </a:prstTxWarp>
            <a:noAutofit/>
          </a:bodyPr>
          <a:lstStyle/>
          <a:p>
            <a:pPr algn="ctr" defTabSz="914099"/>
            <a:endParaRPr lang="en-US" sz="22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9" name="Circle Arrow"/>
          <p:cNvSpPr>
            <a:spLocks noEditPoints="1"/>
          </p:cNvSpPr>
          <p:nvPr userDrawn="1"/>
        </p:nvSpPr>
        <p:spPr bwMode="auto">
          <a:xfrm rot="5400000">
            <a:off x="9948223" y="1873056"/>
            <a:ext cx="841375" cy="841375"/>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TechEd Tile"/>
          <p:cNvSpPr/>
          <p:nvPr userDrawn="1"/>
        </p:nvSpPr>
        <p:spPr bwMode="auto">
          <a:xfrm>
            <a:off x="1022073" y="1514475"/>
            <a:ext cx="2825496" cy="1499616"/>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dirty="0">
              <a:solidFill>
                <a:schemeClr val="tx1">
                  <a:lumMod val="20000"/>
                  <a:lumOff val="80000"/>
                  <a:alpha val="99000"/>
                </a:schemeClr>
              </a:solidFill>
              <a:latin typeface="Segoe UI" pitchFamily="34" charset="0"/>
              <a:ea typeface="Segoe UI" pitchFamily="34" charset="0"/>
              <a:cs typeface="Segoe UI" pitchFamily="34" charset="0"/>
            </a:endParaRPr>
          </a:p>
        </p:txBody>
      </p:sp>
      <p:pic>
        <p:nvPicPr>
          <p:cNvPr id="11" name="TechEd Logo"/>
          <p:cNvPicPr>
            <a:picLocks noChangeAspect="1" noChangeArrowheads="1"/>
          </p:cNvPicPr>
          <p:nvPr userDrawn="1"/>
        </p:nvPicPr>
        <p:blipFill rotWithShape="1">
          <a:blip r:embed="rId5">
            <a:extLst>
              <a:ext uri="{28A0092B-C50C-407E-A947-70E740481C1C}">
                <a14:useLocalDpi xmlns:a14="http://schemas.microsoft.com/office/drawing/2010/main" val="0"/>
              </a:ext>
            </a:extLst>
          </a:blip>
          <a:srcRect r="8530"/>
          <a:stretch/>
        </p:blipFill>
        <p:spPr bwMode="auto">
          <a:xfrm>
            <a:off x="1401318" y="1742493"/>
            <a:ext cx="2067006" cy="1043580"/>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Fuschia Tile"/>
          <p:cNvGrpSpPr/>
          <p:nvPr userDrawn="1"/>
        </p:nvGrpSpPr>
        <p:grpSpPr>
          <a:xfrm>
            <a:off x="1016507" y="3185266"/>
            <a:ext cx="1325880" cy="1325880"/>
            <a:chOff x="1071620" y="3044261"/>
            <a:chExt cx="1325880" cy="1325880"/>
          </a:xfrm>
        </p:grpSpPr>
        <p:sp>
          <p:nvSpPr>
            <p:cNvPr id="14" name="Rectangle 13"/>
            <p:cNvSpPr/>
            <p:nvPr/>
          </p:nvSpPr>
          <p:spPr bwMode="auto">
            <a:xfrm>
              <a:off x="1071620" y="3044261"/>
              <a:ext cx="1325880" cy="1325880"/>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15" name="Freeform 13"/>
            <p:cNvSpPr>
              <a:spLocks noEditPoints="1"/>
            </p:cNvSpPr>
            <p:nvPr/>
          </p:nvSpPr>
          <p:spPr bwMode="auto">
            <a:xfrm>
              <a:off x="1316254" y="3284926"/>
              <a:ext cx="836612" cy="841375"/>
            </a:xfrm>
            <a:custGeom>
              <a:avLst/>
              <a:gdLst>
                <a:gd name="T0" fmla="*/ 183 w 223"/>
                <a:gd name="T1" fmla="*/ 108 h 224"/>
                <a:gd name="T2" fmla="*/ 154 w 223"/>
                <a:gd name="T3" fmla="*/ 120 h 224"/>
                <a:gd name="T4" fmla="*/ 135 w 223"/>
                <a:gd name="T5" fmla="*/ 101 h 224"/>
                <a:gd name="T6" fmla="*/ 154 w 223"/>
                <a:gd name="T7" fmla="*/ 59 h 224"/>
                <a:gd name="T8" fmla="*/ 96 w 223"/>
                <a:gd name="T9" fmla="*/ 0 h 224"/>
                <a:gd name="T10" fmla="*/ 37 w 223"/>
                <a:gd name="T11" fmla="*/ 59 h 224"/>
                <a:gd name="T12" fmla="*/ 64 w 223"/>
                <a:gd name="T13" fmla="*/ 107 h 224"/>
                <a:gd name="T14" fmla="*/ 52 w 223"/>
                <a:gd name="T15" fmla="*/ 145 h 224"/>
                <a:gd name="T16" fmla="*/ 41 w 223"/>
                <a:gd name="T17" fmla="*/ 143 h 224"/>
                <a:gd name="T18" fmla="*/ 0 w 223"/>
                <a:gd name="T19" fmla="*/ 183 h 224"/>
                <a:gd name="T20" fmla="*/ 41 w 223"/>
                <a:gd name="T21" fmla="*/ 224 h 224"/>
                <a:gd name="T22" fmla="*/ 81 w 223"/>
                <a:gd name="T23" fmla="*/ 183 h 224"/>
                <a:gd name="T24" fmla="*/ 60 w 223"/>
                <a:gd name="T25" fmla="*/ 148 h 224"/>
                <a:gd name="T26" fmla="*/ 71 w 223"/>
                <a:gd name="T27" fmla="*/ 111 h 224"/>
                <a:gd name="T28" fmla="*/ 96 w 223"/>
                <a:gd name="T29" fmla="*/ 117 h 224"/>
                <a:gd name="T30" fmla="*/ 129 w 223"/>
                <a:gd name="T31" fmla="*/ 106 h 224"/>
                <a:gd name="T32" fmla="*/ 149 w 223"/>
                <a:gd name="T33" fmla="*/ 126 h 224"/>
                <a:gd name="T34" fmla="*/ 143 w 223"/>
                <a:gd name="T35" fmla="*/ 148 h 224"/>
                <a:gd name="T36" fmla="*/ 183 w 223"/>
                <a:gd name="T37" fmla="*/ 189 h 224"/>
                <a:gd name="T38" fmla="*/ 223 w 223"/>
                <a:gd name="T39" fmla="*/ 148 h 224"/>
                <a:gd name="T40" fmla="*/ 183 w 223"/>
                <a:gd name="T41" fmla="*/ 108 h 224"/>
                <a:gd name="T42" fmla="*/ 73 w 223"/>
                <a:gd name="T43" fmla="*/ 183 h 224"/>
                <a:gd name="T44" fmla="*/ 41 w 223"/>
                <a:gd name="T45" fmla="*/ 216 h 224"/>
                <a:gd name="T46" fmla="*/ 8 w 223"/>
                <a:gd name="T47" fmla="*/ 183 h 224"/>
                <a:gd name="T48" fmla="*/ 41 w 223"/>
                <a:gd name="T49" fmla="*/ 151 h 224"/>
                <a:gd name="T50" fmla="*/ 73 w 223"/>
                <a:gd name="T51" fmla="*/ 183 h 224"/>
                <a:gd name="T52" fmla="*/ 45 w 223"/>
                <a:gd name="T53" fmla="*/ 59 h 224"/>
                <a:gd name="T54" fmla="*/ 96 w 223"/>
                <a:gd name="T55" fmla="*/ 8 h 224"/>
                <a:gd name="T56" fmla="*/ 146 w 223"/>
                <a:gd name="T57" fmla="*/ 59 h 224"/>
                <a:gd name="T58" fmla="*/ 96 w 223"/>
                <a:gd name="T59" fmla="*/ 109 h 224"/>
                <a:gd name="T60" fmla="*/ 45 w 223"/>
                <a:gd name="T61" fmla="*/ 59 h 224"/>
                <a:gd name="T62" fmla="*/ 183 w 223"/>
                <a:gd name="T63" fmla="*/ 181 h 224"/>
                <a:gd name="T64" fmla="*/ 151 w 223"/>
                <a:gd name="T65" fmla="*/ 148 h 224"/>
                <a:gd name="T66" fmla="*/ 183 w 223"/>
                <a:gd name="T67" fmla="*/ 116 h 224"/>
                <a:gd name="T68" fmla="*/ 215 w 223"/>
                <a:gd name="T69" fmla="*/ 148 h 224"/>
                <a:gd name="T70" fmla="*/ 183 w 223"/>
                <a:gd name="T71" fmla="*/ 181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23" h="224">
                  <a:moveTo>
                    <a:pt x="183" y="108"/>
                  </a:moveTo>
                  <a:cubicBezTo>
                    <a:pt x="172" y="108"/>
                    <a:pt x="162" y="113"/>
                    <a:pt x="154" y="120"/>
                  </a:cubicBezTo>
                  <a:cubicBezTo>
                    <a:pt x="135" y="101"/>
                    <a:pt x="135" y="101"/>
                    <a:pt x="135" y="101"/>
                  </a:cubicBezTo>
                  <a:cubicBezTo>
                    <a:pt x="147" y="90"/>
                    <a:pt x="154" y="75"/>
                    <a:pt x="154" y="59"/>
                  </a:cubicBezTo>
                  <a:cubicBezTo>
                    <a:pt x="154" y="26"/>
                    <a:pt x="128" y="0"/>
                    <a:pt x="96" y="0"/>
                  </a:cubicBezTo>
                  <a:cubicBezTo>
                    <a:pt x="64" y="0"/>
                    <a:pt x="37" y="26"/>
                    <a:pt x="37" y="59"/>
                  </a:cubicBezTo>
                  <a:cubicBezTo>
                    <a:pt x="37" y="79"/>
                    <a:pt x="48" y="97"/>
                    <a:pt x="64" y="107"/>
                  </a:cubicBezTo>
                  <a:cubicBezTo>
                    <a:pt x="52" y="145"/>
                    <a:pt x="52" y="145"/>
                    <a:pt x="52" y="145"/>
                  </a:cubicBezTo>
                  <a:cubicBezTo>
                    <a:pt x="49" y="144"/>
                    <a:pt x="45" y="143"/>
                    <a:pt x="41" y="143"/>
                  </a:cubicBezTo>
                  <a:cubicBezTo>
                    <a:pt x="18" y="143"/>
                    <a:pt x="0" y="161"/>
                    <a:pt x="0" y="183"/>
                  </a:cubicBezTo>
                  <a:cubicBezTo>
                    <a:pt x="0" y="206"/>
                    <a:pt x="18" y="224"/>
                    <a:pt x="41" y="224"/>
                  </a:cubicBezTo>
                  <a:cubicBezTo>
                    <a:pt x="63" y="224"/>
                    <a:pt x="81" y="206"/>
                    <a:pt x="81" y="183"/>
                  </a:cubicBezTo>
                  <a:cubicBezTo>
                    <a:pt x="81" y="168"/>
                    <a:pt x="72" y="155"/>
                    <a:pt x="60" y="148"/>
                  </a:cubicBezTo>
                  <a:cubicBezTo>
                    <a:pt x="71" y="111"/>
                    <a:pt x="71" y="111"/>
                    <a:pt x="71" y="111"/>
                  </a:cubicBezTo>
                  <a:cubicBezTo>
                    <a:pt x="78" y="115"/>
                    <a:pt x="87" y="117"/>
                    <a:pt x="96" y="117"/>
                  </a:cubicBezTo>
                  <a:cubicBezTo>
                    <a:pt x="108" y="117"/>
                    <a:pt x="120" y="113"/>
                    <a:pt x="129" y="106"/>
                  </a:cubicBezTo>
                  <a:cubicBezTo>
                    <a:pt x="149" y="126"/>
                    <a:pt x="149" y="126"/>
                    <a:pt x="149" y="126"/>
                  </a:cubicBezTo>
                  <a:cubicBezTo>
                    <a:pt x="145" y="133"/>
                    <a:pt x="143" y="140"/>
                    <a:pt x="143" y="148"/>
                  </a:cubicBezTo>
                  <a:cubicBezTo>
                    <a:pt x="143" y="171"/>
                    <a:pt x="161" y="189"/>
                    <a:pt x="183" y="189"/>
                  </a:cubicBezTo>
                  <a:cubicBezTo>
                    <a:pt x="205" y="189"/>
                    <a:pt x="223" y="171"/>
                    <a:pt x="223" y="148"/>
                  </a:cubicBezTo>
                  <a:cubicBezTo>
                    <a:pt x="223" y="126"/>
                    <a:pt x="205" y="108"/>
                    <a:pt x="183" y="108"/>
                  </a:cubicBezTo>
                  <a:close/>
                  <a:moveTo>
                    <a:pt x="73" y="183"/>
                  </a:moveTo>
                  <a:cubicBezTo>
                    <a:pt x="73" y="201"/>
                    <a:pt x="58" y="216"/>
                    <a:pt x="41" y="216"/>
                  </a:cubicBezTo>
                  <a:cubicBezTo>
                    <a:pt x="23" y="216"/>
                    <a:pt x="8" y="201"/>
                    <a:pt x="8" y="183"/>
                  </a:cubicBezTo>
                  <a:cubicBezTo>
                    <a:pt x="8" y="166"/>
                    <a:pt x="23" y="151"/>
                    <a:pt x="41" y="151"/>
                  </a:cubicBezTo>
                  <a:cubicBezTo>
                    <a:pt x="58" y="151"/>
                    <a:pt x="73" y="166"/>
                    <a:pt x="73" y="183"/>
                  </a:cubicBezTo>
                  <a:close/>
                  <a:moveTo>
                    <a:pt x="45" y="59"/>
                  </a:moveTo>
                  <a:cubicBezTo>
                    <a:pt x="45" y="31"/>
                    <a:pt x="68" y="8"/>
                    <a:pt x="96" y="8"/>
                  </a:cubicBezTo>
                  <a:cubicBezTo>
                    <a:pt x="123" y="8"/>
                    <a:pt x="146" y="31"/>
                    <a:pt x="146" y="59"/>
                  </a:cubicBezTo>
                  <a:cubicBezTo>
                    <a:pt x="146" y="86"/>
                    <a:pt x="123" y="109"/>
                    <a:pt x="96" y="109"/>
                  </a:cubicBezTo>
                  <a:cubicBezTo>
                    <a:pt x="68" y="109"/>
                    <a:pt x="45" y="86"/>
                    <a:pt x="45" y="59"/>
                  </a:cubicBezTo>
                  <a:close/>
                  <a:moveTo>
                    <a:pt x="183" y="181"/>
                  </a:moveTo>
                  <a:cubicBezTo>
                    <a:pt x="165" y="181"/>
                    <a:pt x="151" y="166"/>
                    <a:pt x="151" y="148"/>
                  </a:cubicBezTo>
                  <a:cubicBezTo>
                    <a:pt x="151" y="130"/>
                    <a:pt x="165" y="116"/>
                    <a:pt x="183" y="116"/>
                  </a:cubicBezTo>
                  <a:cubicBezTo>
                    <a:pt x="201" y="116"/>
                    <a:pt x="215" y="130"/>
                    <a:pt x="215" y="148"/>
                  </a:cubicBezTo>
                  <a:cubicBezTo>
                    <a:pt x="215" y="166"/>
                    <a:pt x="201" y="181"/>
                    <a:pt x="183" y="18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6" name="Orange Tile"/>
          <p:cNvGrpSpPr/>
          <p:nvPr userDrawn="1"/>
        </p:nvGrpSpPr>
        <p:grpSpPr>
          <a:xfrm>
            <a:off x="2514069" y="3185266"/>
            <a:ext cx="1325880" cy="1325880"/>
            <a:chOff x="2487267" y="3044261"/>
            <a:chExt cx="1325880" cy="1325880"/>
          </a:xfrm>
        </p:grpSpPr>
        <p:sp>
          <p:nvSpPr>
            <p:cNvPr id="17" name="Rectangle 16"/>
            <p:cNvSpPr/>
            <p:nvPr/>
          </p:nvSpPr>
          <p:spPr bwMode="auto">
            <a:xfrm>
              <a:off x="2487267" y="3044261"/>
              <a:ext cx="1325880" cy="1325880"/>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18" name="Freeform 30"/>
            <p:cNvSpPr>
              <a:spLocks noEditPoints="1"/>
            </p:cNvSpPr>
            <p:nvPr/>
          </p:nvSpPr>
          <p:spPr bwMode="auto">
            <a:xfrm>
              <a:off x="2774763" y="3284926"/>
              <a:ext cx="750888" cy="844550"/>
            </a:xfrm>
            <a:custGeom>
              <a:avLst/>
              <a:gdLst>
                <a:gd name="T0" fmla="*/ 15 w 200"/>
                <a:gd name="T1" fmla="*/ 0 h 225"/>
                <a:gd name="T2" fmla="*/ 11 w 200"/>
                <a:gd name="T3" fmla="*/ 17 h 225"/>
                <a:gd name="T4" fmla="*/ 11 w 200"/>
                <a:gd name="T5" fmla="*/ 35 h 225"/>
                <a:gd name="T6" fmla="*/ 0 w 200"/>
                <a:gd name="T7" fmla="*/ 55 h 225"/>
                <a:gd name="T8" fmla="*/ 11 w 200"/>
                <a:gd name="T9" fmla="*/ 75 h 225"/>
                <a:gd name="T10" fmla="*/ 11 w 200"/>
                <a:gd name="T11" fmla="*/ 94 h 225"/>
                <a:gd name="T12" fmla="*/ 0 w 200"/>
                <a:gd name="T13" fmla="*/ 114 h 225"/>
                <a:gd name="T14" fmla="*/ 11 w 200"/>
                <a:gd name="T15" fmla="*/ 134 h 225"/>
                <a:gd name="T16" fmla="*/ 11 w 200"/>
                <a:gd name="T17" fmla="*/ 153 h 225"/>
                <a:gd name="T18" fmla="*/ 0 w 200"/>
                <a:gd name="T19" fmla="*/ 173 h 225"/>
                <a:gd name="T20" fmla="*/ 11 w 200"/>
                <a:gd name="T21" fmla="*/ 193 h 225"/>
                <a:gd name="T22" fmla="*/ 11 w 200"/>
                <a:gd name="T23" fmla="*/ 211 h 225"/>
                <a:gd name="T24" fmla="*/ 15 w 200"/>
                <a:gd name="T25" fmla="*/ 225 h 225"/>
                <a:gd name="T26" fmla="*/ 200 w 200"/>
                <a:gd name="T27" fmla="*/ 185 h 225"/>
                <a:gd name="T28" fmla="*/ 160 w 200"/>
                <a:gd name="T29" fmla="*/ 0 h 225"/>
                <a:gd name="T30" fmla="*/ 11 w 200"/>
                <a:gd name="T31" fmla="*/ 25 h 225"/>
                <a:gd name="T32" fmla="*/ 8 w 200"/>
                <a:gd name="T33" fmla="*/ 26 h 225"/>
                <a:gd name="T34" fmla="*/ 11 w 200"/>
                <a:gd name="T35" fmla="*/ 54 h 225"/>
                <a:gd name="T36" fmla="*/ 8 w 200"/>
                <a:gd name="T37" fmla="*/ 55 h 225"/>
                <a:gd name="T38" fmla="*/ 11 w 200"/>
                <a:gd name="T39" fmla="*/ 83 h 225"/>
                <a:gd name="T40" fmla="*/ 8 w 200"/>
                <a:gd name="T41" fmla="*/ 85 h 225"/>
                <a:gd name="T42" fmla="*/ 11 w 200"/>
                <a:gd name="T43" fmla="*/ 113 h 225"/>
                <a:gd name="T44" fmla="*/ 8 w 200"/>
                <a:gd name="T45" fmla="*/ 114 h 225"/>
                <a:gd name="T46" fmla="*/ 11 w 200"/>
                <a:gd name="T47" fmla="*/ 142 h 225"/>
                <a:gd name="T48" fmla="*/ 8 w 200"/>
                <a:gd name="T49" fmla="*/ 143 h 225"/>
                <a:gd name="T50" fmla="*/ 11 w 200"/>
                <a:gd name="T51" fmla="*/ 171 h 225"/>
                <a:gd name="T52" fmla="*/ 8 w 200"/>
                <a:gd name="T53" fmla="*/ 173 h 225"/>
                <a:gd name="T54" fmla="*/ 11 w 200"/>
                <a:gd name="T55" fmla="*/ 201 h 225"/>
                <a:gd name="T56" fmla="*/ 8 w 200"/>
                <a:gd name="T57" fmla="*/ 202 h 225"/>
                <a:gd name="T58" fmla="*/ 160 w 200"/>
                <a:gd name="T59" fmla="*/ 217 h 225"/>
                <a:gd name="T60" fmla="*/ 19 w 200"/>
                <a:gd name="T61" fmla="*/ 201 h 225"/>
                <a:gd name="T62" fmla="*/ 21 w 200"/>
                <a:gd name="T63" fmla="*/ 205 h 225"/>
                <a:gd name="T64" fmla="*/ 27 w 200"/>
                <a:gd name="T65" fmla="*/ 198 h 225"/>
                <a:gd name="T66" fmla="*/ 19 w 200"/>
                <a:gd name="T67" fmla="*/ 172 h 225"/>
                <a:gd name="T68" fmla="*/ 21 w 200"/>
                <a:gd name="T69" fmla="*/ 175 h 225"/>
                <a:gd name="T70" fmla="*/ 27 w 200"/>
                <a:gd name="T71" fmla="*/ 168 h 225"/>
                <a:gd name="T72" fmla="*/ 19 w 200"/>
                <a:gd name="T73" fmla="*/ 142 h 225"/>
                <a:gd name="T74" fmla="*/ 21 w 200"/>
                <a:gd name="T75" fmla="*/ 146 h 225"/>
                <a:gd name="T76" fmla="*/ 27 w 200"/>
                <a:gd name="T77" fmla="*/ 139 h 225"/>
                <a:gd name="T78" fmla="*/ 19 w 200"/>
                <a:gd name="T79" fmla="*/ 113 h 225"/>
                <a:gd name="T80" fmla="*/ 21 w 200"/>
                <a:gd name="T81" fmla="*/ 117 h 225"/>
                <a:gd name="T82" fmla="*/ 27 w 200"/>
                <a:gd name="T83" fmla="*/ 110 h 225"/>
                <a:gd name="T84" fmla="*/ 19 w 200"/>
                <a:gd name="T85" fmla="*/ 83 h 225"/>
                <a:gd name="T86" fmla="*/ 21 w 200"/>
                <a:gd name="T87" fmla="*/ 87 h 225"/>
                <a:gd name="T88" fmla="*/ 27 w 200"/>
                <a:gd name="T89" fmla="*/ 80 h 225"/>
                <a:gd name="T90" fmla="*/ 19 w 200"/>
                <a:gd name="T91" fmla="*/ 54 h 225"/>
                <a:gd name="T92" fmla="*/ 21 w 200"/>
                <a:gd name="T93" fmla="*/ 58 h 225"/>
                <a:gd name="T94" fmla="*/ 27 w 200"/>
                <a:gd name="T95" fmla="*/ 51 h 225"/>
                <a:gd name="T96" fmla="*/ 19 w 200"/>
                <a:gd name="T97" fmla="*/ 25 h 225"/>
                <a:gd name="T98" fmla="*/ 21 w 200"/>
                <a:gd name="T99" fmla="*/ 29 h 225"/>
                <a:gd name="T100" fmla="*/ 27 w 200"/>
                <a:gd name="T101" fmla="*/ 22 h 225"/>
                <a:gd name="T102" fmla="*/ 19 w 200"/>
                <a:gd name="T103" fmla="*/ 8 h 225"/>
                <a:gd name="T104" fmla="*/ 192 w 200"/>
                <a:gd name="T105" fmla="*/ 4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00" h="225">
                  <a:moveTo>
                    <a:pt x="160" y="0"/>
                  </a:moveTo>
                  <a:cubicBezTo>
                    <a:pt x="15" y="0"/>
                    <a:pt x="15" y="0"/>
                    <a:pt x="15" y="0"/>
                  </a:cubicBezTo>
                  <a:cubicBezTo>
                    <a:pt x="12" y="0"/>
                    <a:pt x="11" y="2"/>
                    <a:pt x="11" y="4"/>
                  </a:cubicBezTo>
                  <a:cubicBezTo>
                    <a:pt x="11" y="17"/>
                    <a:pt x="11" y="17"/>
                    <a:pt x="11" y="17"/>
                  </a:cubicBezTo>
                  <a:cubicBezTo>
                    <a:pt x="4" y="18"/>
                    <a:pt x="0" y="21"/>
                    <a:pt x="0" y="26"/>
                  </a:cubicBezTo>
                  <a:cubicBezTo>
                    <a:pt x="0" y="30"/>
                    <a:pt x="4" y="34"/>
                    <a:pt x="11" y="35"/>
                  </a:cubicBezTo>
                  <a:cubicBezTo>
                    <a:pt x="11" y="46"/>
                    <a:pt x="11" y="46"/>
                    <a:pt x="11" y="46"/>
                  </a:cubicBezTo>
                  <a:cubicBezTo>
                    <a:pt x="4" y="47"/>
                    <a:pt x="0" y="51"/>
                    <a:pt x="0" y="55"/>
                  </a:cubicBezTo>
                  <a:cubicBezTo>
                    <a:pt x="0" y="60"/>
                    <a:pt x="4" y="63"/>
                    <a:pt x="11" y="65"/>
                  </a:cubicBezTo>
                  <a:cubicBezTo>
                    <a:pt x="11" y="75"/>
                    <a:pt x="11" y="75"/>
                    <a:pt x="11" y="75"/>
                  </a:cubicBezTo>
                  <a:cubicBezTo>
                    <a:pt x="4" y="76"/>
                    <a:pt x="0" y="80"/>
                    <a:pt x="0" y="85"/>
                  </a:cubicBezTo>
                  <a:cubicBezTo>
                    <a:pt x="0" y="89"/>
                    <a:pt x="4" y="93"/>
                    <a:pt x="11" y="94"/>
                  </a:cubicBezTo>
                  <a:cubicBezTo>
                    <a:pt x="11" y="105"/>
                    <a:pt x="11" y="105"/>
                    <a:pt x="11" y="105"/>
                  </a:cubicBezTo>
                  <a:cubicBezTo>
                    <a:pt x="4" y="106"/>
                    <a:pt x="0" y="109"/>
                    <a:pt x="0" y="114"/>
                  </a:cubicBezTo>
                  <a:cubicBezTo>
                    <a:pt x="0" y="119"/>
                    <a:pt x="4" y="122"/>
                    <a:pt x="11" y="123"/>
                  </a:cubicBezTo>
                  <a:cubicBezTo>
                    <a:pt x="11" y="134"/>
                    <a:pt x="11" y="134"/>
                    <a:pt x="11" y="134"/>
                  </a:cubicBezTo>
                  <a:cubicBezTo>
                    <a:pt x="4" y="135"/>
                    <a:pt x="0" y="139"/>
                    <a:pt x="0" y="143"/>
                  </a:cubicBezTo>
                  <a:cubicBezTo>
                    <a:pt x="0" y="148"/>
                    <a:pt x="4" y="152"/>
                    <a:pt x="11" y="153"/>
                  </a:cubicBezTo>
                  <a:cubicBezTo>
                    <a:pt x="11" y="163"/>
                    <a:pt x="11" y="163"/>
                    <a:pt x="11" y="163"/>
                  </a:cubicBezTo>
                  <a:cubicBezTo>
                    <a:pt x="4" y="164"/>
                    <a:pt x="0" y="168"/>
                    <a:pt x="0" y="173"/>
                  </a:cubicBezTo>
                  <a:cubicBezTo>
                    <a:pt x="0" y="177"/>
                    <a:pt x="4" y="181"/>
                    <a:pt x="11" y="182"/>
                  </a:cubicBezTo>
                  <a:cubicBezTo>
                    <a:pt x="11" y="193"/>
                    <a:pt x="11" y="193"/>
                    <a:pt x="11" y="193"/>
                  </a:cubicBezTo>
                  <a:cubicBezTo>
                    <a:pt x="4" y="194"/>
                    <a:pt x="0" y="197"/>
                    <a:pt x="0" y="202"/>
                  </a:cubicBezTo>
                  <a:cubicBezTo>
                    <a:pt x="0" y="207"/>
                    <a:pt x="4" y="210"/>
                    <a:pt x="11" y="211"/>
                  </a:cubicBezTo>
                  <a:cubicBezTo>
                    <a:pt x="11" y="221"/>
                    <a:pt x="11" y="221"/>
                    <a:pt x="11" y="221"/>
                  </a:cubicBezTo>
                  <a:cubicBezTo>
                    <a:pt x="11" y="223"/>
                    <a:pt x="12" y="225"/>
                    <a:pt x="15" y="225"/>
                  </a:cubicBezTo>
                  <a:cubicBezTo>
                    <a:pt x="160" y="225"/>
                    <a:pt x="160" y="225"/>
                    <a:pt x="160" y="225"/>
                  </a:cubicBezTo>
                  <a:cubicBezTo>
                    <a:pt x="182" y="225"/>
                    <a:pt x="200" y="207"/>
                    <a:pt x="200" y="185"/>
                  </a:cubicBezTo>
                  <a:cubicBezTo>
                    <a:pt x="200" y="40"/>
                    <a:pt x="200" y="40"/>
                    <a:pt x="200" y="40"/>
                  </a:cubicBezTo>
                  <a:cubicBezTo>
                    <a:pt x="200" y="18"/>
                    <a:pt x="182" y="0"/>
                    <a:pt x="160" y="0"/>
                  </a:cubicBezTo>
                  <a:close/>
                  <a:moveTo>
                    <a:pt x="8" y="26"/>
                  </a:moveTo>
                  <a:cubicBezTo>
                    <a:pt x="9" y="26"/>
                    <a:pt x="9" y="25"/>
                    <a:pt x="11" y="25"/>
                  </a:cubicBezTo>
                  <a:cubicBezTo>
                    <a:pt x="11" y="27"/>
                    <a:pt x="11" y="27"/>
                    <a:pt x="11" y="27"/>
                  </a:cubicBezTo>
                  <a:cubicBezTo>
                    <a:pt x="9" y="27"/>
                    <a:pt x="9" y="26"/>
                    <a:pt x="8" y="26"/>
                  </a:cubicBezTo>
                  <a:close/>
                  <a:moveTo>
                    <a:pt x="8" y="55"/>
                  </a:moveTo>
                  <a:cubicBezTo>
                    <a:pt x="9" y="55"/>
                    <a:pt x="9" y="54"/>
                    <a:pt x="11" y="54"/>
                  </a:cubicBezTo>
                  <a:cubicBezTo>
                    <a:pt x="11" y="56"/>
                    <a:pt x="11" y="56"/>
                    <a:pt x="11" y="56"/>
                  </a:cubicBezTo>
                  <a:cubicBezTo>
                    <a:pt x="9" y="56"/>
                    <a:pt x="9" y="56"/>
                    <a:pt x="8" y="55"/>
                  </a:cubicBezTo>
                  <a:close/>
                  <a:moveTo>
                    <a:pt x="8" y="85"/>
                  </a:moveTo>
                  <a:cubicBezTo>
                    <a:pt x="9" y="84"/>
                    <a:pt x="9" y="84"/>
                    <a:pt x="11" y="83"/>
                  </a:cubicBezTo>
                  <a:cubicBezTo>
                    <a:pt x="11" y="86"/>
                    <a:pt x="11" y="86"/>
                    <a:pt x="11" y="86"/>
                  </a:cubicBezTo>
                  <a:cubicBezTo>
                    <a:pt x="9" y="85"/>
                    <a:pt x="9" y="85"/>
                    <a:pt x="8" y="85"/>
                  </a:cubicBezTo>
                  <a:close/>
                  <a:moveTo>
                    <a:pt x="8" y="114"/>
                  </a:moveTo>
                  <a:cubicBezTo>
                    <a:pt x="9" y="114"/>
                    <a:pt x="9" y="113"/>
                    <a:pt x="11" y="113"/>
                  </a:cubicBezTo>
                  <a:cubicBezTo>
                    <a:pt x="11" y="115"/>
                    <a:pt x="11" y="115"/>
                    <a:pt x="11" y="115"/>
                  </a:cubicBezTo>
                  <a:cubicBezTo>
                    <a:pt x="9" y="115"/>
                    <a:pt x="9" y="114"/>
                    <a:pt x="8" y="114"/>
                  </a:cubicBezTo>
                  <a:close/>
                  <a:moveTo>
                    <a:pt x="8" y="143"/>
                  </a:moveTo>
                  <a:cubicBezTo>
                    <a:pt x="9" y="143"/>
                    <a:pt x="9" y="142"/>
                    <a:pt x="11" y="142"/>
                  </a:cubicBezTo>
                  <a:cubicBezTo>
                    <a:pt x="11" y="144"/>
                    <a:pt x="11" y="144"/>
                    <a:pt x="11" y="144"/>
                  </a:cubicBezTo>
                  <a:cubicBezTo>
                    <a:pt x="9" y="144"/>
                    <a:pt x="9" y="144"/>
                    <a:pt x="8" y="143"/>
                  </a:cubicBezTo>
                  <a:close/>
                  <a:moveTo>
                    <a:pt x="8" y="173"/>
                  </a:moveTo>
                  <a:cubicBezTo>
                    <a:pt x="9" y="172"/>
                    <a:pt x="9" y="172"/>
                    <a:pt x="11" y="171"/>
                  </a:cubicBezTo>
                  <a:cubicBezTo>
                    <a:pt x="11" y="174"/>
                    <a:pt x="11" y="174"/>
                    <a:pt x="11" y="174"/>
                  </a:cubicBezTo>
                  <a:cubicBezTo>
                    <a:pt x="9" y="173"/>
                    <a:pt x="9" y="173"/>
                    <a:pt x="8" y="173"/>
                  </a:cubicBezTo>
                  <a:close/>
                  <a:moveTo>
                    <a:pt x="8" y="202"/>
                  </a:moveTo>
                  <a:cubicBezTo>
                    <a:pt x="9" y="202"/>
                    <a:pt x="9" y="201"/>
                    <a:pt x="11" y="201"/>
                  </a:cubicBezTo>
                  <a:cubicBezTo>
                    <a:pt x="11" y="203"/>
                    <a:pt x="11" y="203"/>
                    <a:pt x="11" y="203"/>
                  </a:cubicBezTo>
                  <a:cubicBezTo>
                    <a:pt x="9" y="203"/>
                    <a:pt x="9" y="202"/>
                    <a:pt x="8" y="202"/>
                  </a:cubicBezTo>
                  <a:close/>
                  <a:moveTo>
                    <a:pt x="192" y="185"/>
                  </a:moveTo>
                  <a:cubicBezTo>
                    <a:pt x="192" y="202"/>
                    <a:pt x="177" y="217"/>
                    <a:pt x="160" y="217"/>
                  </a:cubicBezTo>
                  <a:cubicBezTo>
                    <a:pt x="19" y="217"/>
                    <a:pt x="19" y="217"/>
                    <a:pt x="19" y="217"/>
                  </a:cubicBezTo>
                  <a:cubicBezTo>
                    <a:pt x="19" y="201"/>
                    <a:pt x="19" y="201"/>
                    <a:pt x="19" y="201"/>
                  </a:cubicBezTo>
                  <a:cubicBezTo>
                    <a:pt x="20" y="201"/>
                    <a:pt x="20" y="202"/>
                    <a:pt x="21" y="202"/>
                  </a:cubicBezTo>
                  <a:cubicBezTo>
                    <a:pt x="21" y="203"/>
                    <a:pt x="22" y="203"/>
                    <a:pt x="21" y="205"/>
                  </a:cubicBezTo>
                  <a:cubicBezTo>
                    <a:pt x="29" y="207"/>
                    <a:pt x="29" y="207"/>
                    <a:pt x="29" y="207"/>
                  </a:cubicBezTo>
                  <a:cubicBezTo>
                    <a:pt x="30" y="203"/>
                    <a:pt x="29" y="200"/>
                    <a:pt x="27" y="198"/>
                  </a:cubicBezTo>
                  <a:cubicBezTo>
                    <a:pt x="26" y="195"/>
                    <a:pt x="22" y="193"/>
                    <a:pt x="19" y="193"/>
                  </a:cubicBezTo>
                  <a:cubicBezTo>
                    <a:pt x="19" y="172"/>
                    <a:pt x="19" y="172"/>
                    <a:pt x="19" y="172"/>
                  </a:cubicBezTo>
                  <a:cubicBezTo>
                    <a:pt x="20" y="172"/>
                    <a:pt x="20" y="172"/>
                    <a:pt x="21" y="173"/>
                  </a:cubicBezTo>
                  <a:cubicBezTo>
                    <a:pt x="21" y="173"/>
                    <a:pt x="22" y="174"/>
                    <a:pt x="21" y="175"/>
                  </a:cubicBezTo>
                  <a:cubicBezTo>
                    <a:pt x="29" y="178"/>
                    <a:pt x="29" y="178"/>
                    <a:pt x="29" y="178"/>
                  </a:cubicBezTo>
                  <a:cubicBezTo>
                    <a:pt x="30" y="173"/>
                    <a:pt x="29" y="170"/>
                    <a:pt x="27" y="168"/>
                  </a:cubicBezTo>
                  <a:cubicBezTo>
                    <a:pt x="26" y="166"/>
                    <a:pt x="22" y="164"/>
                    <a:pt x="19" y="163"/>
                  </a:cubicBezTo>
                  <a:cubicBezTo>
                    <a:pt x="19" y="142"/>
                    <a:pt x="19" y="142"/>
                    <a:pt x="19" y="142"/>
                  </a:cubicBezTo>
                  <a:cubicBezTo>
                    <a:pt x="20" y="143"/>
                    <a:pt x="20" y="143"/>
                    <a:pt x="21" y="144"/>
                  </a:cubicBezTo>
                  <a:cubicBezTo>
                    <a:pt x="21" y="144"/>
                    <a:pt x="22" y="145"/>
                    <a:pt x="21" y="146"/>
                  </a:cubicBezTo>
                  <a:cubicBezTo>
                    <a:pt x="29" y="148"/>
                    <a:pt x="29" y="148"/>
                    <a:pt x="29" y="148"/>
                  </a:cubicBezTo>
                  <a:cubicBezTo>
                    <a:pt x="30" y="144"/>
                    <a:pt x="29" y="141"/>
                    <a:pt x="27" y="139"/>
                  </a:cubicBezTo>
                  <a:cubicBezTo>
                    <a:pt x="26" y="136"/>
                    <a:pt x="22" y="135"/>
                    <a:pt x="19" y="134"/>
                  </a:cubicBezTo>
                  <a:cubicBezTo>
                    <a:pt x="19" y="113"/>
                    <a:pt x="19" y="113"/>
                    <a:pt x="19" y="113"/>
                  </a:cubicBezTo>
                  <a:cubicBezTo>
                    <a:pt x="20" y="113"/>
                    <a:pt x="20" y="114"/>
                    <a:pt x="21" y="114"/>
                  </a:cubicBezTo>
                  <a:cubicBezTo>
                    <a:pt x="21" y="115"/>
                    <a:pt x="22" y="115"/>
                    <a:pt x="21" y="117"/>
                  </a:cubicBezTo>
                  <a:cubicBezTo>
                    <a:pt x="29" y="119"/>
                    <a:pt x="29" y="119"/>
                    <a:pt x="29" y="119"/>
                  </a:cubicBezTo>
                  <a:cubicBezTo>
                    <a:pt x="30" y="115"/>
                    <a:pt x="29" y="111"/>
                    <a:pt x="27" y="110"/>
                  </a:cubicBezTo>
                  <a:cubicBezTo>
                    <a:pt x="26" y="107"/>
                    <a:pt x="22" y="105"/>
                    <a:pt x="19" y="105"/>
                  </a:cubicBezTo>
                  <a:cubicBezTo>
                    <a:pt x="19" y="83"/>
                    <a:pt x="19" y="83"/>
                    <a:pt x="19" y="83"/>
                  </a:cubicBezTo>
                  <a:cubicBezTo>
                    <a:pt x="20" y="84"/>
                    <a:pt x="20" y="84"/>
                    <a:pt x="21" y="85"/>
                  </a:cubicBezTo>
                  <a:cubicBezTo>
                    <a:pt x="21" y="85"/>
                    <a:pt x="22" y="86"/>
                    <a:pt x="21" y="87"/>
                  </a:cubicBezTo>
                  <a:cubicBezTo>
                    <a:pt x="29" y="90"/>
                    <a:pt x="29" y="90"/>
                    <a:pt x="29" y="90"/>
                  </a:cubicBezTo>
                  <a:cubicBezTo>
                    <a:pt x="30" y="85"/>
                    <a:pt x="29" y="82"/>
                    <a:pt x="27" y="80"/>
                  </a:cubicBezTo>
                  <a:cubicBezTo>
                    <a:pt x="26" y="78"/>
                    <a:pt x="22" y="76"/>
                    <a:pt x="19" y="75"/>
                  </a:cubicBezTo>
                  <a:cubicBezTo>
                    <a:pt x="19" y="54"/>
                    <a:pt x="19" y="54"/>
                    <a:pt x="19" y="54"/>
                  </a:cubicBezTo>
                  <a:cubicBezTo>
                    <a:pt x="20" y="54"/>
                    <a:pt x="20" y="55"/>
                    <a:pt x="21" y="56"/>
                  </a:cubicBezTo>
                  <a:cubicBezTo>
                    <a:pt x="21" y="56"/>
                    <a:pt x="22" y="56"/>
                    <a:pt x="21" y="58"/>
                  </a:cubicBezTo>
                  <a:cubicBezTo>
                    <a:pt x="29" y="60"/>
                    <a:pt x="29" y="60"/>
                    <a:pt x="29" y="60"/>
                  </a:cubicBezTo>
                  <a:cubicBezTo>
                    <a:pt x="30" y="56"/>
                    <a:pt x="29" y="53"/>
                    <a:pt x="27" y="51"/>
                  </a:cubicBezTo>
                  <a:cubicBezTo>
                    <a:pt x="26" y="48"/>
                    <a:pt x="22" y="47"/>
                    <a:pt x="19" y="46"/>
                  </a:cubicBezTo>
                  <a:cubicBezTo>
                    <a:pt x="19" y="25"/>
                    <a:pt x="19" y="25"/>
                    <a:pt x="19" y="25"/>
                  </a:cubicBezTo>
                  <a:cubicBezTo>
                    <a:pt x="20" y="25"/>
                    <a:pt x="20" y="26"/>
                    <a:pt x="21" y="26"/>
                  </a:cubicBezTo>
                  <a:cubicBezTo>
                    <a:pt x="21" y="26"/>
                    <a:pt x="22" y="27"/>
                    <a:pt x="21" y="29"/>
                  </a:cubicBezTo>
                  <a:cubicBezTo>
                    <a:pt x="29" y="31"/>
                    <a:pt x="29" y="31"/>
                    <a:pt x="29" y="31"/>
                  </a:cubicBezTo>
                  <a:cubicBezTo>
                    <a:pt x="30" y="27"/>
                    <a:pt x="29" y="23"/>
                    <a:pt x="27" y="22"/>
                  </a:cubicBezTo>
                  <a:cubicBezTo>
                    <a:pt x="26" y="19"/>
                    <a:pt x="22" y="17"/>
                    <a:pt x="19" y="16"/>
                  </a:cubicBezTo>
                  <a:cubicBezTo>
                    <a:pt x="19" y="8"/>
                    <a:pt x="19" y="8"/>
                    <a:pt x="19" y="8"/>
                  </a:cubicBezTo>
                  <a:cubicBezTo>
                    <a:pt x="160" y="8"/>
                    <a:pt x="160" y="8"/>
                    <a:pt x="160" y="8"/>
                  </a:cubicBezTo>
                  <a:cubicBezTo>
                    <a:pt x="177" y="8"/>
                    <a:pt x="192" y="22"/>
                    <a:pt x="192" y="40"/>
                  </a:cubicBezTo>
                  <a:lnTo>
                    <a:pt x="192" y="18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9" name="Teal Tile"/>
          <p:cNvGrpSpPr/>
          <p:nvPr userDrawn="1"/>
        </p:nvGrpSpPr>
        <p:grpSpPr>
          <a:xfrm>
            <a:off x="1016507" y="4682828"/>
            <a:ext cx="1325880" cy="1325880"/>
            <a:chOff x="1020317" y="4686638"/>
            <a:chExt cx="1325880" cy="1325880"/>
          </a:xfrm>
        </p:grpSpPr>
        <p:sp>
          <p:nvSpPr>
            <p:cNvPr id="20" name="Rectangle 19"/>
            <p:cNvSpPr/>
            <p:nvPr/>
          </p:nvSpPr>
          <p:spPr bwMode="auto">
            <a:xfrm>
              <a:off x="1020317" y="4686638"/>
              <a:ext cx="1325880" cy="1325880"/>
            </a:xfrm>
            <a:prstGeom prst="rect">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21" name="Freeform 13"/>
            <p:cNvSpPr>
              <a:spLocks noEditPoints="1"/>
            </p:cNvSpPr>
            <p:nvPr/>
          </p:nvSpPr>
          <p:spPr bwMode="auto">
            <a:xfrm>
              <a:off x="1455948" y="4930478"/>
              <a:ext cx="454618" cy="838200"/>
            </a:xfrm>
            <a:custGeom>
              <a:avLst/>
              <a:gdLst>
                <a:gd name="T0" fmla="*/ 2 w 122"/>
                <a:gd name="T1" fmla="*/ 65 h 225"/>
                <a:gd name="T2" fmla="*/ 14 w 122"/>
                <a:gd name="T3" fmla="*/ 77 h 225"/>
                <a:gd name="T4" fmla="*/ 17 w 122"/>
                <a:gd name="T5" fmla="*/ 76 h 225"/>
                <a:gd name="T6" fmla="*/ 119 w 122"/>
                <a:gd name="T7" fmla="*/ 42 h 225"/>
                <a:gd name="T8" fmla="*/ 119 w 122"/>
                <a:gd name="T9" fmla="*/ 30 h 225"/>
                <a:gd name="T10" fmla="*/ 105 w 122"/>
                <a:gd name="T11" fmla="*/ 23 h 225"/>
                <a:gd name="T12" fmla="*/ 3 w 122"/>
                <a:gd name="T13" fmla="*/ 57 h 225"/>
                <a:gd name="T14" fmla="*/ 108 w 122"/>
                <a:gd name="T15" fmla="*/ 28 h 225"/>
                <a:gd name="T16" fmla="*/ 114 w 122"/>
                <a:gd name="T17" fmla="*/ 35 h 225"/>
                <a:gd name="T18" fmla="*/ 111 w 122"/>
                <a:gd name="T19" fmla="*/ 42 h 225"/>
                <a:gd name="T20" fmla="*/ 14 w 122"/>
                <a:gd name="T21" fmla="*/ 71 h 225"/>
                <a:gd name="T22" fmla="*/ 9 w 122"/>
                <a:gd name="T23" fmla="*/ 67 h 225"/>
                <a:gd name="T24" fmla="*/ 8 w 122"/>
                <a:gd name="T25" fmla="*/ 59 h 225"/>
                <a:gd name="T26" fmla="*/ 106 w 122"/>
                <a:gd name="T27" fmla="*/ 28 h 225"/>
                <a:gd name="T28" fmla="*/ 14 w 122"/>
                <a:gd name="T29" fmla="*/ 43 h 225"/>
                <a:gd name="T30" fmla="*/ 66 w 122"/>
                <a:gd name="T31" fmla="*/ 28 h 225"/>
                <a:gd name="T32" fmla="*/ 73 w 122"/>
                <a:gd name="T33" fmla="*/ 10 h 225"/>
                <a:gd name="T34" fmla="*/ 9 w 122"/>
                <a:gd name="T35" fmla="*/ 17 h 225"/>
                <a:gd name="T36" fmla="*/ 3 w 122"/>
                <a:gd name="T37" fmla="*/ 35 h 225"/>
                <a:gd name="T38" fmla="*/ 61 w 122"/>
                <a:gd name="T39" fmla="*/ 8 h 225"/>
                <a:gd name="T40" fmla="*/ 67 w 122"/>
                <a:gd name="T41" fmla="*/ 12 h 225"/>
                <a:gd name="T42" fmla="*/ 65 w 122"/>
                <a:gd name="T43" fmla="*/ 22 h 225"/>
                <a:gd name="T44" fmla="*/ 14 w 122"/>
                <a:gd name="T45" fmla="*/ 37 h 225"/>
                <a:gd name="T46" fmla="*/ 8 w 122"/>
                <a:gd name="T47" fmla="*/ 30 h 225"/>
                <a:gd name="T48" fmla="*/ 120 w 122"/>
                <a:gd name="T49" fmla="*/ 101 h 225"/>
                <a:gd name="T50" fmla="*/ 105 w 122"/>
                <a:gd name="T51" fmla="*/ 90 h 225"/>
                <a:gd name="T52" fmla="*/ 72 w 122"/>
                <a:gd name="T53" fmla="*/ 110 h 225"/>
                <a:gd name="T54" fmla="*/ 55 w 122"/>
                <a:gd name="T55" fmla="*/ 138 h 225"/>
                <a:gd name="T56" fmla="*/ 53 w 122"/>
                <a:gd name="T57" fmla="*/ 99 h 225"/>
                <a:gd name="T58" fmla="*/ 119 w 122"/>
                <a:gd name="T59" fmla="*/ 76 h 225"/>
                <a:gd name="T60" fmla="*/ 119 w 122"/>
                <a:gd name="T61" fmla="*/ 64 h 225"/>
                <a:gd name="T62" fmla="*/ 9 w 122"/>
                <a:gd name="T63" fmla="*/ 85 h 225"/>
                <a:gd name="T64" fmla="*/ 1 w 122"/>
                <a:gd name="T65" fmla="*/ 97 h 225"/>
                <a:gd name="T66" fmla="*/ 3 w 122"/>
                <a:gd name="T67" fmla="*/ 102 h 225"/>
                <a:gd name="T68" fmla="*/ 11 w 122"/>
                <a:gd name="T69" fmla="*/ 110 h 225"/>
                <a:gd name="T70" fmla="*/ 28 w 122"/>
                <a:gd name="T71" fmla="*/ 121 h 225"/>
                <a:gd name="T72" fmla="*/ 17 w 122"/>
                <a:gd name="T73" fmla="*/ 138 h 225"/>
                <a:gd name="T74" fmla="*/ 40 w 122"/>
                <a:gd name="T75" fmla="*/ 209 h 225"/>
                <a:gd name="T76" fmla="*/ 53 w 122"/>
                <a:gd name="T77" fmla="*/ 225 h 225"/>
                <a:gd name="T78" fmla="*/ 87 w 122"/>
                <a:gd name="T79" fmla="*/ 214 h 225"/>
                <a:gd name="T80" fmla="*/ 110 w 122"/>
                <a:gd name="T81" fmla="*/ 187 h 225"/>
                <a:gd name="T82" fmla="*/ 99 w 122"/>
                <a:gd name="T83" fmla="*/ 138 h 225"/>
                <a:gd name="T84" fmla="*/ 104 w 122"/>
                <a:gd name="T85" fmla="*/ 117 h 225"/>
                <a:gd name="T86" fmla="*/ 120 w 122"/>
                <a:gd name="T87" fmla="*/ 101 h 225"/>
                <a:gd name="T88" fmla="*/ 47 w 122"/>
                <a:gd name="T89" fmla="*/ 101 h 225"/>
                <a:gd name="T90" fmla="*/ 49 w 122"/>
                <a:gd name="T91" fmla="*/ 138 h 225"/>
                <a:gd name="T92" fmla="*/ 35 w 122"/>
                <a:gd name="T93" fmla="*/ 121 h 225"/>
                <a:gd name="T94" fmla="*/ 24 w 122"/>
                <a:gd name="T95" fmla="*/ 108 h 225"/>
                <a:gd name="T96" fmla="*/ 12 w 122"/>
                <a:gd name="T97" fmla="*/ 104 h 225"/>
                <a:gd name="T98" fmla="*/ 8 w 122"/>
                <a:gd name="T99" fmla="*/ 97 h 225"/>
                <a:gd name="T100" fmla="*/ 8 w 122"/>
                <a:gd name="T101" fmla="*/ 93 h 225"/>
                <a:gd name="T102" fmla="*/ 12 w 122"/>
                <a:gd name="T103" fmla="*/ 90 h 225"/>
                <a:gd name="T104" fmla="*/ 24 w 122"/>
                <a:gd name="T105" fmla="*/ 86 h 225"/>
                <a:gd name="T106" fmla="*/ 108 w 122"/>
                <a:gd name="T107" fmla="*/ 62 h 225"/>
                <a:gd name="T108" fmla="*/ 114 w 122"/>
                <a:gd name="T109" fmla="*/ 69 h 225"/>
                <a:gd name="T110" fmla="*/ 111 w 122"/>
                <a:gd name="T111" fmla="*/ 76 h 225"/>
                <a:gd name="T112" fmla="*/ 43 w 122"/>
                <a:gd name="T113" fmla="*/ 98 h 225"/>
                <a:gd name="T114" fmla="*/ 103 w 122"/>
                <a:gd name="T115" fmla="*/ 111 h 225"/>
                <a:gd name="T116" fmla="*/ 92 w 122"/>
                <a:gd name="T117" fmla="*/ 138 h 225"/>
                <a:gd name="T118" fmla="*/ 78 w 122"/>
                <a:gd name="T119" fmla="*/ 110 h 225"/>
                <a:gd name="T120" fmla="*/ 106 w 122"/>
                <a:gd name="T121" fmla="*/ 96 h 225"/>
                <a:gd name="T122" fmla="*/ 114 w 122"/>
                <a:gd name="T123" fmla="*/ 103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2" h="225">
                  <a:moveTo>
                    <a:pt x="3" y="57"/>
                  </a:moveTo>
                  <a:cubicBezTo>
                    <a:pt x="1" y="59"/>
                    <a:pt x="1" y="62"/>
                    <a:pt x="2" y="65"/>
                  </a:cubicBezTo>
                  <a:cubicBezTo>
                    <a:pt x="3" y="69"/>
                    <a:pt x="3" y="69"/>
                    <a:pt x="3" y="69"/>
                  </a:cubicBezTo>
                  <a:cubicBezTo>
                    <a:pt x="4" y="74"/>
                    <a:pt x="9" y="77"/>
                    <a:pt x="14" y="77"/>
                  </a:cubicBezTo>
                  <a:cubicBezTo>
                    <a:pt x="14" y="77"/>
                    <a:pt x="14" y="77"/>
                    <a:pt x="14" y="77"/>
                  </a:cubicBezTo>
                  <a:cubicBezTo>
                    <a:pt x="15" y="77"/>
                    <a:pt x="16" y="77"/>
                    <a:pt x="17" y="76"/>
                  </a:cubicBezTo>
                  <a:cubicBezTo>
                    <a:pt x="112" y="48"/>
                    <a:pt x="112" y="48"/>
                    <a:pt x="112" y="48"/>
                  </a:cubicBezTo>
                  <a:cubicBezTo>
                    <a:pt x="115" y="47"/>
                    <a:pt x="118" y="45"/>
                    <a:pt x="119" y="42"/>
                  </a:cubicBezTo>
                  <a:cubicBezTo>
                    <a:pt x="120" y="40"/>
                    <a:pt x="121" y="37"/>
                    <a:pt x="120" y="34"/>
                  </a:cubicBezTo>
                  <a:cubicBezTo>
                    <a:pt x="119" y="30"/>
                    <a:pt x="119" y="30"/>
                    <a:pt x="119" y="30"/>
                  </a:cubicBezTo>
                  <a:cubicBezTo>
                    <a:pt x="117" y="25"/>
                    <a:pt x="113" y="22"/>
                    <a:pt x="108" y="22"/>
                  </a:cubicBezTo>
                  <a:cubicBezTo>
                    <a:pt x="107" y="22"/>
                    <a:pt x="106" y="22"/>
                    <a:pt x="105" y="23"/>
                  </a:cubicBezTo>
                  <a:cubicBezTo>
                    <a:pt x="9" y="51"/>
                    <a:pt x="9" y="51"/>
                    <a:pt x="9" y="51"/>
                  </a:cubicBezTo>
                  <a:cubicBezTo>
                    <a:pt x="6" y="52"/>
                    <a:pt x="4" y="54"/>
                    <a:pt x="3" y="57"/>
                  </a:cubicBezTo>
                  <a:close/>
                  <a:moveTo>
                    <a:pt x="106" y="28"/>
                  </a:moveTo>
                  <a:cubicBezTo>
                    <a:pt x="107" y="28"/>
                    <a:pt x="107" y="28"/>
                    <a:pt x="108" y="28"/>
                  </a:cubicBezTo>
                  <a:cubicBezTo>
                    <a:pt x="110" y="28"/>
                    <a:pt x="112" y="30"/>
                    <a:pt x="113" y="32"/>
                  </a:cubicBezTo>
                  <a:cubicBezTo>
                    <a:pt x="114" y="35"/>
                    <a:pt x="114" y="35"/>
                    <a:pt x="114" y="35"/>
                  </a:cubicBezTo>
                  <a:cubicBezTo>
                    <a:pt x="115" y="37"/>
                    <a:pt x="114" y="38"/>
                    <a:pt x="114" y="40"/>
                  </a:cubicBezTo>
                  <a:cubicBezTo>
                    <a:pt x="113" y="41"/>
                    <a:pt x="112" y="42"/>
                    <a:pt x="111" y="42"/>
                  </a:cubicBezTo>
                  <a:cubicBezTo>
                    <a:pt x="15" y="71"/>
                    <a:pt x="15" y="71"/>
                    <a:pt x="15" y="71"/>
                  </a:cubicBezTo>
                  <a:cubicBezTo>
                    <a:pt x="15" y="71"/>
                    <a:pt x="14" y="71"/>
                    <a:pt x="14" y="71"/>
                  </a:cubicBezTo>
                  <a:cubicBezTo>
                    <a:pt x="14" y="71"/>
                    <a:pt x="14" y="71"/>
                    <a:pt x="14" y="71"/>
                  </a:cubicBezTo>
                  <a:cubicBezTo>
                    <a:pt x="11" y="71"/>
                    <a:pt x="9" y="69"/>
                    <a:pt x="9" y="67"/>
                  </a:cubicBezTo>
                  <a:cubicBezTo>
                    <a:pt x="8" y="63"/>
                    <a:pt x="8" y="63"/>
                    <a:pt x="8" y="63"/>
                  </a:cubicBezTo>
                  <a:cubicBezTo>
                    <a:pt x="7" y="62"/>
                    <a:pt x="7" y="61"/>
                    <a:pt x="8" y="59"/>
                  </a:cubicBezTo>
                  <a:cubicBezTo>
                    <a:pt x="9" y="58"/>
                    <a:pt x="10" y="57"/>
                    <a:pt x="11" y="57"/>
                  </a:cubicBezTo>
                  <a:lnTo>
                    <a:pt x="106" y="28"/>
                  </a:lnTo>
                  <a:close/>
                  <a:moveTo>
                    <a:pt x="3" y="35"/>
                  </a:moveTo>
                  <a:cubicBezTo>
                    <a:pt x="4" y="40"/>
                    <a:pt x="9" y="43"/>
                    <a:pt x="14" y="43"/>
                  </a:cubicBezTo>
                  <a:cubicBezTo>
                    <a:pt x="15" y="43"/>
                    <a:pt x="16" y="43"/>
                    <a:pt x="17" y="43"/>
                  </a:cubicBezTo>
                  <a:cubicBezTo>
                    <a:pt x="66" y="28"/>
                    <a:pt x="66" y="28"/>
                    <a:pt x="66" y="28"/>
                  </a:cubicBezTo>
                  <a:cubicBezTo>
                    <a:pt x="72" y="26"/>
                    <a:pt x="76" y="19"/>
                    <a:pt x="74" y="13"/>
                  </a:cubicBezTo>
                  <a:cubicBezTo>
                    <a:pt x="73" y="10"/>
                    <a:pt x="73" y="10"/>
                    <a:pt x="73" y="10"/>
                  </a:cubicBezTo>
                  <a:cubicBezTo>
                    <a:pt x="71" y="4"/>
                    <a:pt x="65" y="0"/>
                    <a:pt x="59" y="2"/>
                  </a:cubicBezTo>
                  <a:cubicBezTo>
                    <a:pt x="9" y="17"/>
                    <a:pt x="9" y="17"/>
                    <a:pt x="9" y="17"/>
                  </a:cubicBezTo>
                  <a:cubicBezTo>
                    <a:pt x="3" y="19"/>
                    <a:pt x="0" y="25"/>
                    <a:pt x="2" y="31"/>
                  </a:cubicBezTo>
                  <a:lnTo>
                    <a:pt x="3" y="35"/>
                  </a:lnTo>
                  <a:close/>
                  <a:moveTo>
                    <a:pt x="11" y="23"/>
                  </a:moveTo>
                  <a:cubicBezTo>
                    <a:pt x="61" y="8"/>
                    <a:pt x="61" y="8"/>
                    <a:pt x="61" y="8"/>
                  </a:cubicBezTo>
                  <a:cubicBezTo>
                    <a:pt x="61" y="8"/>
                    <a:pt x="62" y="8"/>
                    <a:pt x="62" y="8"/>
                  </a:cubicBezTo>
                  <a:cubicBezTo>
                    <a:pt x="64" y="8"/>
                    <a:pt x="67" y="9"/>
                    <a:pt x="67" y="12"/>
                  </a:cubicBezTo>
                  <a:cubicBezTo>
                    <a:pt x="68" y="15"/>
                    <a:pt x="68" y="15"/>
                    <a:pt x="68" y="15"/>
                  </a:cubicBezTo>
                  <a:cubicBezTo>
                    <a:pt x="69" y="18"/>
                    <a:pt x="68" y="21"/>
                    <a:pt x="65" y="22"/>
                  </a:cubicBezTo>
                  <a:cubicBezTo>
                    <a:pt x="15" y="37"/>
                    <a:pt x="15" y="37"/>
                    <a:pt x="15" y="37"/>
                  </a:cubicBezTo>
                  <a:cubicBezTo>
                    <a:pt x="15" y="37"/>
                    <a:pt x="14" y="37"/>
                    <a:pt x="14" y="37"/>
                  </a:cubicBezTo>
                  <a:cubicBezTo>
                    <a:pt x="11" y="37"/>
                    <a:pt x="9" y="36"/>
                    <a:pt x="9" y="33"/>
                  </a:cubicBezTo>
                  <a:cubicBezTo>
                    <a:pt x="8" y="30"/>
                    <a:pt x="8" y="30"/>
                    <a:pt x="8" y="30"/>
                  </a:cubicBezTo>
                  <a:cubicBezTo>
                    <a:pt x="7" y="27"/>
                    <a:pt x="8" y="24"/>
                    <a:pt x="11" y="23"/>
                  </a:cubicBezTo>
                  <a:close/>
                  <a:moveTo>
                    <a:pt x="120" y="101"/>
                  </a:moveTo>
                  <a:cubicBezTo>
                    <a:pt x="119" y="97"/>
                    <a:pt x="119" y="97"/>
                    <a:pt x="119" y="97"/>
                  </a:cubicBezTo>
                  <a:cubicBezTo>
                    <a:pt x="117" y="92"/>
                    <a:pt x="110" y="88"/>
                    <a:pt x="105" y="90"/>
                  </a:cubicBezTo>
                  <a:cubicBezTo>
                    <a:pt x="82" y="96"/>
                    <a:pt x="82" y="96"/>
                    <a:pt x="82" y="96"/>
                  </a:cubicBezTo>
                  <a:cubicBezTo>
                    <a:pt x="76" y="98"/>
                    <a:pt x="72" y="104"/>
                    <a:pt x="72" y="110"/>
                  </a:cubicBezTo>
                  <a:cubicBezTo>
                    <a:pt x="72" y="138"/>
                    <a:pt x="72" y="138"/>
                    <a:pt x="72" y="138"/>
                  </a:cubicBezTo>
                  <a:cubicBezTo>
                    <a:pt x="55" y="138"/>
                    <a:pt x="55" y="138"/>
                    <a:pt x="55" y="138"/>
                  </a:cubicBezTo>
                  <a:cubicBezTo>
                    <a:pt x="55" y="106"/>
                    <a:pt x="55" y="106"/>
                    <a:pt x="55" y="106"/>
                  </a:cubicBezTo>
                  <a:cubicBezTo>
                    <a:pt x="55" y="104"/>
                    <a:pt x="54" y="101"/>
                    <a:pt x="53" y="99"/>
                  </a:cubicBezTo>
                  <a:cubicBezTo>
                    <a:pt x="112" y="82"/>
                    <a:pt x="112" y="82"/>
                    <a:pt x="112" y="82"/>
                  </a:cubicBezTo>
                  <a:cubicBezTo>
                    <a:pt x="115" y="81"/>
                    <a:pt x="118" y="79"/>
                    <a:pt x="119" y="76"/>
                  </a:cubicBezTo>
                  <a:cubicBezTo>
                    <a:pt x="120" y="73"/>
                    <a:pt x="121" y="70"/>
                    <a:pt x="120" y="67"/>
                  </a:cubicBezTo>
                  <a:cubicBezTo>
                    <a:pt x="119" y="64"/>
                    <a:pt x="119" y="64"/>
                    <a:pt x="119" y="64"/>
                  </a:cubicBezTo>
                  <a:cubicBezTo>
                    <a:pt x="117" y="58"/>
                    <a:pt x="110" y="54"/>
                    <a:pt x="105" y="56"/>
                  </a:cubicBezTo>
                  <a:cubicBezTo>
                    <a:pt x="9" y="85"/>
                    <a:pt x="9" y="85"/>
                    <a:pt x="9" y="85"/>
                  </a:cubicBezTo>
                  <a:cubicBezTo>
                    <a:pt x="6" y="86"/>
                    <a:pt x="4" y="88"/>
                    <a:pt x="3" y="90"/>
                  </a:cubicBezTo>
                  <a:cubicBezTo>
                    <a:pt x="1" y="92"/>
                    <a:pt x="1" y="95"/>
                    <a:pt x="1" y="97"/>
                  </a:cubicBezTo>
                  <a:cubicBezTo>
                    <a:pt x="2" y="98"/>
                    <a:pt x="2" y="98"/>
                    <a:pt x="2" y="99"/>
                  </a:cubicBezTo>
                  <a:cubicBezTo>
                    <a:pt x="3" y="102"/>
                    <a:pt x="3" y="102"/>
                    <a:pt x="3" y="102"/>
                  </a:cubicBezTo>
                  <a:cubicBezTo>
                    <a:pt x="4" y="106"/>
                    <a:pt x="7" y="109"/>
                    <a:pt x="10" y="110"/>
                  </a:cubicBezTo>
                  <a:cubicBezTo>
                    <a:pt x="11" y="110"/>
                    <a:pt x="11" y="110"/>
                    <a:pt x="11" y="110"/>
                  </a:cubicBezTo>
                  <a:cubicBezTo>
                    <a:pt x="23" y="113"/>
                    <a:pt x="23" y="113"/>
                    <a:pt x="23" y="113"/>
                  </a:cubicBezTo>
                  <a:cubicBezTo>
                    <a:pt x="26" y="114"/>
                    <a:pt x="28" y="118"/>
                    <a:pt x="28" y="121"/>
                  </a:cubicBezTo>
                  <a:cubicBezTo>
                    <a:pt x="28" y="138"/>
                    <a:pt x="28" y="138"/>
                    <a:pt x="28" y="138"/>
                  </a:cubicBezTo>
                  <a:cubicBezTo>
                    <a:pt x="17" y="138"/>
                    <a:pt x="17" y="138"/>
                    <a:pt x="17" y="138"/>
                  </a:cubicBezTo>
                  <a:cubicBezTo>
                    <a:pt x="17" y="187"/>
                    <a:pt x="17" y="187"/>
                    <a:pt x="17" y="187"/>
                  </a:cubicBezTo>
                  <a:cubicBezTo>
                    <a:pt x="17" y="199"/>
                    <a:pt x="28" y="208"/>
                    <a:pt x="40" y="209"/>
                  </a:cubicBezTo>
                  <a:cubicBezTo>
                    <a:pt x="40" y="214"/>
                    <a:pt x="40" y="214"/>
                    <a:pt x="40" y="214"/>
                  </a:cubicBezTo>
                  <a:cubicBezTo>
                    <a:pt x="40" y="220"/>
                    <a:pt x="46" y="225"/>
                    <a:pt x="53" y="225"/>
                  </a:cubicBezTo>
                  <a:cubicBezTo>
                    <a:pt x="74" y="225"/>
                    <a:pt x="74" y="225"/>
                    <a:pt x="74" y="225"/>
                  </a:cubicBezTo>
                  <a:cubicBezTo>
                    <a:pt x="81" y="225"/>
                    <a:pt x="87" y="220"/>
                    <a:pt x="87" y="214"/>
                  </a:cubicBezTo>
                  <a:cubicBezTo>
                    <a:pt x="87" y="209"/>
                    <a:pt x="87" y="209"/>
                    <a:pt x="87" y="209"/>
                  </a:cubicBezTo>
                  <a:cubicBezTo>
                    <a:pt x="99" y="208"/>
                    <a:pt x="110" y="199"/>
                    <a:pt x="110" y="187"/>
                  </a:cubicBezTo>
                  <a:cubicBezTo>
                    <a:pt x="110" y="138"/>
                    <a:pt x="110" y="138"/>
                    <a:pt x="110" y="138"/>
                  </a:cubicBezTo>
                  <a:cubicBezTo>
                    <a:pt x="99" y="138"/>
                    <a:pt x="99" y="138"/>
                    <a:pt x="99" y="138"/>
                  </a:cubicBezTo>
                  <a:cubicBezTo>
                    <a:pt x="99" y="125"/>
                    <a:pt x="99" y="125"/>
                    <a:pt x="99" y="125"/>
                  </a:cubicBezTo>
                  <a:cubicBezTo>
                    <a:pt x="99" y="122"/>
                    <a:pt x="101" y="118"/>
                    <a:pt x="104" y="117"/>
                  </a:cubicBezTo>
                  <a:cubicBezTo>
                    <a:pt x="112" y="115"/>
                    <a:pt x="112" y="115"/>
                    <a:pt x="112" y="115"/>
                  </a:cubicBezTo>
                  <a:cubicBezTo>
                    <a:pt x="118" y="113"/>
                    <a:pt x="122" y="107"/>
                    <a:pt x="120" y="101"/>
                  </a:cubicBezTo>
                  <a:close/>
                  <a:moveTo>
                    <a:pt x="43" y="98"/>
                  </a:moveTo>
                  <a:cubicBezTo>
                    <a:pt x="45" y="99"/>
                    <a:pt x="46" y="100"/>
                    <a:pt x="47" y="101"/>
                  </a:cubicBezTo>
                  <a:cubicBezTo>
                    <a:pt x="48" y="103"/>
                    <a:pt x="49" y="104"/>
                    <a:pt x="49" y="106"/>
                  </a:cubicBezTo>
                  <a:cubicBezTo>
                    <a:pt x="49" y="138"/>
                    <a:pt x="49" y="138"/>
                    <a:pt x="49" y="138"/>
                  </a:cubicBezTo>
                  <a:cubicBezTo>
                    <a:pt x="35" y="138"/>
                    <a:pt x="35" y="138"/>
                    <a:pt x="35" y="138"/>
                  </a:cubicBezTo>
                  <a:cubicBezTo>
                    <a:pt x="35" y="121"/>
                    <a:pt x="35" y="121"/>
                    <a:pt x="35" y="121"/>
                  </a:cubicBezTo>
                  <a:cubicBezTo>
                    <a:pt x="35" y="116"/>
                    <a:pt x="30" y="110"/>
                    <a:pt x="25" y="108"/>
                  </a:cubicBezTo>
                  <a:cubicBezTo>
                    <a:pt x="25" y="108"/>
                    <a:pt x="24" y="108"/>
                    <a:pt x="24" y="108"/>
                  </a:cubicBezTo>
                  <a:cubicBezTo>
                    <a:pt x="13" y="104"/>
                    <a:pt x="13" y="104"/>
                    <a:pt x="13" y="104"/>
                  </a:cubicBezTo>
                  <a:cubicBezTo>
                    <a:pt x="12" y="104"/>
                    <a:pt x="12" y="104"/>
                    <a:pt x="12" y="104"/>
                  </a:cubicBezTo>
                  <a:cubicBezTo>
                    <a:pt x="10" y="104"/>
                    <a:pt x="9" y="102"/>
                    <a:pt x="9" y="101"/>
                  </a:cubicBezTo>
                  <a:cubicBezTo>
                    <a:pt x="8" y="97"/>
                    <a:pt x="8" y="97"/>
                    <a:pt x="8" y="97"/>
                  </a:cubicBezTo>
                  <a:cubicBezTo>
                    <a:pt x="8" y="97"/>
                    <a:pt x="8" y="97"/>
                    <a:pt x="8" y="97"/>
                  </a:cubicBezTo>
                  <a:cubicBezTo>
                    <a:pt x="7" y="96"/>
                    <a:pt x="7" y="94"/>
                    <a:pt x="8" y="93"/>
                  </a:cubicBezTo>
                  <a:cubicBezTo>
                    <a:pt x="9" y="92"/>
                    <a:pt x="10" y="91"/>
                    <a:pt x="11" y="90"/>
                  </a:cubicBezTo>
                  <a:cubicBezTo>
                    <a:pt x="12" y="90"/>
                    <a:pt x="12" y="90"/>
                    <a:pt x="12" y="90"/>
                  </a:cubicBezTo>
                  <a:cubicBezTo>
                    <a:pt x="13" y="90"/>
                    <a:pt x="13" y="90"/>
                    <a:pt x="13" y="90"/>
                  </a:cubicBezTo>
                  <a:cubicBezTo>
                    <a:pt x="24" y="86"/>
                    <a:pt x="24" y="86"/>
                    <a:pt x="24" y="86"/>
                  </a:cubicBezTo>
                  <a:cubicBezTo>
                    <a:pt x="106" y="62"/>
                    <a:pt x="106" y="62"/>
                    <a:pt x="106" y="62"/>
                  </a:cubicBezTo>
                  <a:cubicBezTo>
                    <a:pt x="107" y="62"/>
                    <a:pt x="107" y="62"/>
                    <a:pt x="108" y="62"/>
                  </a:cubicBezTo>
                  <a:cubicBezTo>
                    <a:pt x="110" y="62"/>
                    <a:pt x="112" y="63"/>
                    <a:pt x="113" y="66"/>
                  </a:cubicBezTo>
                  <a:cubicBezTo>
                    <a:pt x="114" y="69"/>
                    <a:pt x="114" y="69"/>
                    <a:pt x="114" y="69"/>
                  </a:cubicBezTo>
                  <a:cubicBezTo>
                    <a:pt x="115" y="71"/>
                    <a:pt x="114" y="72"/>
                    <a:pt x="114" y="73"/>
                  </a:cubicBezTo>
                  <a:cubicBezTo>
                    <a:pt x="113" y="74"/>
                    <a:pt x="112" y="75"/>
                    <a:pt x="111" y="76"/>
                  </a:cubicBezTo>
                  <a:cubicBezTo>
                    <a:pt x="49" y="94"/>
                    <a:pt x="49" y="94"/>
                    <a:pt x="49" y="94"/>
                  </a:cubicBezTo>
                  <a:cubicBezTo>
                    <a:pt x="39" y="97"/>
                    <a:pt x="43" y="98"/>
                    <a:pt x="43" y="98"/>
                  </a:cubicBezTo>
                  <a:close/>
                  <a:moveTo>
                    <a:pt x="111" y="109"/>
                  </a:moveTo>
                  <a:cubicBezTo>
                    <a:pt x="103" y="111"/>
                    <a:pt x="103" y="111"/>
                    <a:pt x="103" y="111"/>
                  </a:cubicBezTo>
                  <a:cubicBezTo>
                    <a:pt x="97" y="113"/>
                    <a:pt x="92" y="119"/>
                    <a:pt x="92" y="125"/>
                  </a:cubicBezTo>
                  <a:cubicBezTo>
                    <a:pt x="92" y="138"/>
                    <a:pt x="92" y="138"/>
                    <a:pt x="92" y="138"/>
                  </a:cubicBezTo>
                  <a:cubicBezTo>
                    <a:pt x="78" y="138"/>
                    <a:pt x="78" y="138"/>
                    <a:pt x="78" y="138"/>
                  </a:cubicBezTo>
                  <a:cubicBezTo>
                    <a:pt x="78" y="110"/>
                    <a:pt x="78" y="110"/>
                    <a:pt x="78" y="110"/>
                  </a:cubicBezTo>
                  <a:cubicBezTo>
                    <a:pt x="78" y="107"/>
                    <a:pt x="81" y="103"/>
                    <a:pt x="84" y="102"/>
                  </a:cubicBezTo>
                  <a:cubicBezTo>
                    <a:pt x="106" y="96"/>
                    <a:pt x="106" y="96"/>
                    <a:pt x="106" y="96"/>
                  </a:cubicBezTo>
                  <a:cubicBezTo>
                    <a:pt x="109" y="95"/>
                    <a:pt x="112" y="96"/>
                    <a:pt x="113" y="99"/>
                  </a:cubicBezTo>
                  <a:cubicBezTo>
                    <a:pt x="114" y="103"/>
                    <a:pt x="114" y="103"/>
                    <a:pt x="114" y="103"/>
                  </a:cubicBezTo>
                  <a:cubicBezTo>
                    <a:pt x="115" y="106"/>
                    <a:pt x="113" y="109"/>
                    <a:pt x="111" y="109"/>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22" name="Green Tile"/>
          <p:cNvGrpSpPr/>
          <p:nvPr userDrawn="1"/>
        </p:nvGrpSpPr>
        <p:grpSpPr>
          <a:xfrm>
            <a:off x="2514069" y="4682828"/>
            <a:ext cx="1325880" cy="1325880"/>
            <a:chOff x="2514069" y="4682828"/>
            <a:chExt cx="1325880" cy="1325880"/>
          </a:xfrm>
        </p:grpSpPr>
        <p:sp>
          <p:nvSpPr>
            <p:cNvPr id="23" name="Rectangle 22"/>
            <p:cNvSpPr/>
            <p:nvPr/>
          </p:nvSpPr>
          <p:spPr bwMode="auto">
            <a:xfrm>
              <a:off x="2514069" y="4682828"/>
              <a:ext cx="1325880" cy="1325880"/>
            </a:xfrm>
            <a:prstGeom prst="rect">
              <a:avLst/>
            </a:prstGeom>
            <a:solidFill>
              <a:schemeClr val="accent5"/>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24" name="Freeform 73"/>
            <p:cNvSpPr>
              <a:spLocks noEditPoints="1"/>
            </p:cNvSpPr>
            <p:nvPr userDrawn="1"/>
          </p:nvSpPr>
          <p:spPr bwMode="auto">
            <a:xfrm>
              <a:off x="2757463" y="5062311"/>
              <a:ext cx="839092" cy="702557"/>
            </a:xfrm>
            <a:custGeom>
              <a:avLst/>
              <a:gdLst>
                <a:gd name="T0" fmla="*/ 339 w 411"/>
                <a:gd name="T1" fmla="*/ 344 h 344"/>
                <a:gd name="T2" fmla="*/ 334 w 411"/>
                <a:gd name="T3" fmla="*/ 342 h 344"/>
                <a:gd name="T4" fmla="*/ 270 w 411"/>
                <a:gd name="T5" fmla="*/ 277 h 344"/>
                <a:gd name="T6" fmla="*/ 74 w 411"/>
                <a:gd name="T7" fmla="*/ 277 h 344"/>
                <a:gd name="T8" fmla="*/ 0 w 411"/>
                <a:gd name="T9" fmla="*/ 203 h 344"/>
                <a:gd name="T10" fmla="*/ 0 w 411"/>
                <a:gd name="T11" fmla="*/ 74 h 344"/>
                <a:gd name="T12" fmla="*/ 74 w 411"/>
                <a:gd name="T13" fmla="*/ 0 h 344"/>
                <a:gd name="T14" fmla="*/ 338 w 411"/>
                <a:gd name="T15" fmla="*/ 0 h 344"/>
                <a:gd name="T16" fmla="*/ 411 w 411"/>
                <a:gd name="T17" fmla="*/ 74 h 344"/>
                <a:gd name="T18" fmla="*/ 411 w 411"/>
                <a:gd name="T19" fmla="*/ 203 h 344"/>
                <a:gd name="T20" fmla="*/ 347 w 411"/>
                <a:gd name="T21" fmla="*/ 277 h 344"/>
                <a:gd name="T22" fmla="*/ 347 w 411"/>
                <a:gd name="T23" fmla="*/ 337 h 344"/>
                <a:gd name="T24" fmla="*/ 342 w 411"/>
                <a:gd name="T25" fmla="*/ 344 h 344"/>
                <a:gd name="T26" fmla="*/ 339 w 411"/>
                <a:gd name="T27" fmla="*/ 344 h 344"/>
                <a:gd name="T28" fmla="*/ 74 w 411"/>
                <a:gd name="T29" fmla="*/ 15 h 344"/>
                <a:gd name="T30" fmla="*/ 14 w 411"/>
                <a:gd name="T31" fmla="*/ 74 h 344"/>
                <a:gd name="T32" fmla="*/ 14 w 411"/>
                <a:gd name="T33" fmla="*/ 203 h 344"/>
                <a:gd name="T34" fmla="*/ 74 w 411"/>
                <a:gd name="T35" fmla="*/ 262 h 344"/>
                <a:gd name="T36" fmla="*/ 273 w 411"/>
                <a:gd name="T37" fmla="*/ 262 h 344"/>
                <a:gd name="T38" fmla="*/ 278 w 411"/>
                <a:gd name="T39" fmla="*/ 264 h 344"/>
                <a:gd name="T40" fmla="*/ 332 w 411"/>
                <a:gd name="T41" fmla="*/ 319 h 344"/>
                <a:gd name="T42" fmla="*/ 332 w 411"/>
                <a:gd name="T43" fmla="*/ 270 h 344"/>
                <a:gd name="T44" fmla="*/ 339 w 411"/>
                <a:gd name="T45" fmla="*/ 262 h 344"/>
                <a:gd name="T46" fmla="*/ 397 w 411"/>
                <a:gd name="T47" fmla="*/ 203 h 344"/>
                <a:gd name="T48" fmla="*/ 397 w 411"/>
                <a:gd name="T49" fmla="*/ 74 h 344"/>
                <a:gd name="T50" fmla="*/ 338 w 411"/>
                <a:gd name="T51" fmla="*/ 15 h 344"/>
                <a:gd name="T52" fmla="*/ 74 w 411"/>
                <a:gd name="T53" fmla="*/ 15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11" h="344">
                  <a:moveTo>
                    <a:pt x="339" y="344"/>
                  </a:moveTo>
                  <a:cubicBezTo>
                    <a:pt x="337" y="344"/>
                    <a:pt x="336" y="343"/>
                    <a:pt x="334" y="342"/>
                  </a:cubicBezTo>
                  <a:cubicBezTo>
                    <a:pt x="270" y="277"/>
                    <a:pt x="270" y="277"/>
                    <a:pt x="270" y="277"/>
                  </a:cubicBezTo>
                  <a:cubicBezTo>
                    <a:pt x="74" y="277"/>
                    <a:pt x="74" y="277"/>
                    <a:pt x="74" y="277"/>
                  </a:cubicBezTo>
                  <a:cubicBezTo>
                    <a:pt x="33" y="277"/>
                    <a:pt x="0" y="244"/>
                    <a:pt x="0" y="203"/>
                  </a:cubicBezTo>
                  <a:cubicBezTo>
                    <a:pt x="0" y="74"/>
                    <a:pt x="0" y="74"/>
                    <a:pt x="0" y="74"/>
                  </a:cubicBezTo>
                  <a:cubicBezTo>
                    <a:pt x="0" y="33"/>
                    <a:pt x="33" y="0"/>
                    <a:pt x="74" y="0"/>
                  </a:cubicBezTo>
                  <a:cubicBezTo>
                    <a:pt x="338" y="0"/>
                    <a:pt x="338" y="0"/>
                    <a:pt x="338" y="0"/>
                  </a:cubicBezTo>
                  <a:cubicBezTo>
                    <a:pt x="378" y="0"/>
                    <a:pt x="411" y="33"/>
                    <a:pt x="411" y="74"/>
                  </a:cubicBezTo>
                  <a:cubicBezTo>
                    <a:pt x="411" y="203"/>
                    <a:pt x="411" y="203"/>
                    <a:pt x="411" y="203"/>
                  </a:cubicBezTo>
                  <a:cubicBezTo>
                    <a:pt x="411" y="242"/>
                    <a:pt x="384" y="273"/>
                    <a:pt x="347" y="277"/>
                  </a:cubicBezTo>
                  <a:cubicBezTo>
                    <a:pt x="347" y="337"/>
                    <a:pt x="347" y="337"/>
                    <a:pt x="347" y="337"/>
                  </a:cubicBezTo>
                  <a:cubicBezTo>
                    <a:pt x="347" y="340"/>
                    <a:pt x="345" y="342"/>
                    <a:pt x="342" y="344"/>
                  </a:cubicBezTo>
                  <a:cubicBezTo>
                    <a:pt x="341" y="344"/>
                    <a:pt x="340" y="344"/>
                    <a:pt x="339" y="344"/>
                  </a:cubicBezTo>
                  <a:close/>
                  <a:moveTo>
                    <a:pt x="74" y="15"/>
                  </a:moveTo>
                  <a:cubicBezTo>
                    <a:pt x="41" y="15"/>
                    <a:pt x="14" y="41"/>
                    <a:pt x="14" y="74"/>
                  </a:cubicBezTo>
                  <a:cubicBezTo>
                    <a:pt x="14" y="203"/>
                    <a:pt x="14" y="203"/>
                    <a:pt x="14" y="203"/>
                  </a:cubicBezTo>
                  <a:cubicBezTo>
                    <a:pt x="14" y="236"/>
                    <a:pt x="41" y="262"/>
                    <a:pt x="74" y="262"/>
                  </a:cubicBezTo>
                  <a:cubicBezTo>
                    <a:pt x="273" y="262"/>
                    <a:pt x="273" y="262"/>
                    <a:pt x="273" y="262"/>
                  </a:cubicBezTo>
                  <a:cubicBezTo>
                    <a:pt x="275" y="262"/>
                    <a:pt x="277" y="263"/>
                    <a:pt x="278" y="264"/>
                  </a:cubicBezTo>
                  <a:cubicBezTo>
                    <a:pt x="332" y="319"/>
                    <a:pt x="332" y="319"/>
                    <a:pt x="332" y="319"/>
                  </a:cubicBezTo>
                  <a:cubicBezTo>
                    <a:pt x="332" y="270"/>
                    <a:pt x="332" y="270"/>
                    <a:pt x="332" y="270"/>
                  </a:cubicBezTo>
                  <a:cubicBezTo>
                    <a:pt x="332" y="266"/>
                    <a:pt x="335" y="262"/>
                    <a:pt x="339" y="262"/>
                  </a:cubicBezTo>
                  <a:cubicBezTo>
                    <a:pt x="371" y="262"/>
                    <a:pt x="397" y="236"/>
                    <a:pt x="397" y="203"/>
                  </a:cubicBezTo>
                  <a:cubicBezTo>
                    <a:pt x="397" y="74"/>
                    <a:pt x="397" y="74"/>
                    <a:pt x="397" y="74"/>
                  </a:cubicBezTo>
                  <a:cubicBezTo>
                    <a:pt x="397" y="41"/>
                    <a:pt x="370" y="15"/>
                    <a:pt x="338" y="15"/>
                  </a:cubicBezTo>
                  <a:lnTo>
                    <a:pt x="74" y="15"/>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 useBgFill="1">
        <p:nvSpPr>
          <p:cNvPr id="25" name="Top Mask"/>
          <p:cNvSpPr/>
          <p:nvPr userDrawn="1"/>
        </p:nvSpPr>
        <p:spPr bwMode="auto">
          <a:xfrm>
            <a:off x="0" y="0"/>
            <a:ext cx="12188825" cy="1514475"/>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36" tIns="45718" rIns="91436" bIns="45718" numCol="1" spcCol="0" rtlCol="0" fromWordArt="0" anchor="ctr" anchorCtr="0" forceAA="0" compatLnSpc="1">
            <a:prstTxWarp prst="textNoShape">
              <a:avLst/>
            </a:prstTxWarp>
            <a:noAutofit/>
          </a:bodyPr>
          <a:lstStyle/>
          <a:p>
            <a:pPr algn="ctr" defTabSz="914099"/>
            <a:endParaRPr lang="en-US" sz="2200" dirty="0">
              <a:solidFill>
                <a:schemeClr val="tx1">
                  <a:lumMod val="20000"/>
                  <a:lumOff val="80000"/>
                  <a:alpha val="99000"/>
                </a:schemeClr>
              </a:solidFill>
              <a:latin typeface="Segoe UI" pitchFamily="34" charset="0"/>
              <a:ea typeface="Segoe UI" pitchFamily="34" charset="0"/>
              <a:cs typeface="Segoe UI" pitchFamily="34" charset="0"/>
            </a:endParaRPr>
          </a:p>
        </p:txBody>
      </p:sp>
      <p:sp useBgFill="1">
        <p:nvSpPr>
          <p:cNvPr id="26" name="Right Mask"/>
          <p:cNvSpPr/>
          <p:nvPr userDrawn="1"/>
        </p:nvSpPr>
        <p:spPr bwMode="auto">
          <a:xfrm>
            <a:off x="11172825" y="1630804"/>
            <a:ext cx="1016000" cy="4154983"/>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36" tIns="45718" rIns="91436" bIns="45718" numCol="1" spcCol="0" rtlCol="0" fromWordArt="0" anchor="ctr" anchorCtr="0" forceAA="0" compatLnSpc="1">
            <a:prstTxWarp prst="textNoShape">
              <a:avLst/>
            </a:prstTxWarp>
            <a:noAutofit/>
          </a:bodyPr>
          <a:lstStyle/>
          <a:p>
            <a:pPr algn="ctr" defTabSz="914099"/>
            <a:endParaRPr lang="en-US" sz="2200" dirty="0">
              <a:solidFill>
                <a:schemeClr val="tx1">
                  <a:lumMod val="20000"/>
                  <a:lumOff val="80000"/>
                  <a:alpha val="99000"/>
                </a:schemeClr>
              </a:solidFill>
              <a:latin typeface="Segoe UI" pitchFamily="34" charset="0"/>
              <a:ea typeface="Segoe UI" pitchFamily="34" charset="0"/>
              <a:cs typeface="Segoe UI" pitchFamily="34" charset="0"/>
            </a:endParaRPr>
          </a:p>
        </p:txBody>
      </p:sp>
      <p:sp useBgFill="1">
        <p:nvSpPr>
          <p:cNvPr id="27" name="Bottom Mask"/>
          <p:cNvSpPr/>
          <p:nvPr userDrawn="1"/>
        </p:nvSpPr>
        <p:spPr bwMode="auto">
          <a:xfrm>
            <a:off x="0" y="6010275"/>
            <a:ext cx="12188826" cy="847725"/>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36" tIns="45718" rIns="91436" bIns="45718" numCol="1" spcCol="0" rtlCol="0" fromWordArt="0" anchor="ctr" anchorCtr="0" forceAA="0" compatLnSpc="1">
            <a:prstTxWarp prst="textNoShape">
              <a:avLst/>
            </a:prstTxWarp>
            <a:noAutofit/>
          </a:bodyPr>
          <a:lstStyle/>
          <a:p>
            <a:pPr algn="ctr" defTabSz="914099"/>
            <a:endParaRPr lang="en-US" sz="2200" dirty="0">
              <a:solidFill>
                <a:schemeClr val="tx1">
                  <a:lumMod val="20000"/>
                  <a:lumOff val="80000"/>
                  <a:alpha val="99000"/>
                </a:schemeClr>
              </a:soli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514422698"/>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Demo,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Tile"/>
          <p:cNvSpPr/>
          <p:nvPr userDrawn="1"/>
        </p:nvSpPr>
        <p:spPr bwMode="auto">
          <a:xfrm>
            <a:off x="4010026" y="3187136"/>
            <a:ext cx="7162800" cy="2823139"/>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6" name="Arrow Bar"/>
          <p:cNvSpPr/>
          <p:nvPr userDrawn="1"/>
        </p:nvSpPr>
        <p:spPr bwMode="auto">
          <a:xfrm>
            <a:off x="4010025" y="1514475"/>
            <a:ext cx="7162800" cy="1499616"/>
          </a:xfrm>
          <a:prstGeom prst="rect">
            <a:avLst/>
          </a:prstGeom>
          <a:solidFill>
            <a:schemeClr val="accent6"/>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4179052" y="1586586"/>
            <a:ext cx="5549740" cy="1378644"/>
          </a:xfrm>
        </p:spPr>
        <p:txBody>
          <a:bodyPr anchor="ctr" anchorCtr="0">
            <a:noAutofit/>
            <a:scene3d>
              <a:camera prst="orthographicFront"/>
              <a:lightRig rig="flat" dir="t"/>
            </a:scene3d>
            <a:sp3d>
              <a:contourClr>
                <a:schemeClr val="tx2"/>
              </a:contourClr>
            </a:sp3d>
          </a:bodyPr>
          <a:lstStyle>
            <a:lvl1pPr marL="0" indent="0" algn="l" defTabSz="914363" rtl="0" eaLnBrk="1" latinLnBrk="0" hangingPunct="1">
              <a:lnSpc>
                <a:spcPct val="90000"/>
              </a:lnSpc>
              <a:spcBef>
                <a:spcPct val="0"/>
              </a:spcBef>
              <a:buFont typeface="Arial" pitchFamily="34" charset="0"/>
              <a:buNone/>
              <a:defRPr lang="en-US" sz="5400" b="1" kern="1200" cap="none" spc="-100" baseline="0" dirty="0" smtClean="0">
                <a:ln w="3175">
                  <a:noFill/>
                </a:ln>
                <a:solidFill>
                  <a:schemeClr val="tx1">
                    <a:alpha val="99000"/>
                  </a:schemeClr>
                </a:solidFill>
                <a:effectLst/>
                <a:latin typeface="Segoe UI" pitchFamily="34" charset="0"/>
                <a:ea typeface="Segoe UI" pitchFamily="34" charset="0"/>
                <a:cs typeface="Segoe UI" pitchFamily="34" charset="0"/>
              </a:defRPr>
            </a:lvl1pPr>
          </a:lstStyle>
          <a:p>
            <a:pPr lvl="0"/>
            <a:r>
              <a:rPr lang="en-US" dirty="0" smtClean="0"/>
              <a:t>Demo</a:t>
            </a:r>
          </a:p>
        </p:txBody>
      </p:sp>
      <p:sp useBgFill="1">
        <p:nvSpPr>
          <p:cNvPr id="9" name="Left Mask"/>
          <p:cNvSpPr/>
          <p:nvPr userDrawn="1"/>
        </p:nvSpPr>
        <p:spPr bwMode="auto">
          <a:xfrm>
            <a:off x="-1" y="1514476"/>
            <a:ext cx="4010025" cy="1499616"/>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36" tIns="45718" rIns="91436" bIns="45718" numCol="1" spcCol="0" rtlCol="0" fromWordArt="0" anchor="ctr" anchorCtr="0" forceAA="0" compatLnSpc="1">
            <a:prstTxWarp prst="textNoShape">
              <a:avLst/>
            </a:prstTxWarp>
            <a:noAutofit/>
          </a:bodyPr>
          <a:lstStyle/>
          <a:p>
            <a:pPr algn="ctr" defTabSz="914099"/>
            <a:endParaRPr lang="en-US" sz="22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3" name="Subtitle 2"/>
          <p:cNvSpPr>
            <a:spLocks noGrp="1"/>
          </p:cNvSpPr>
          <p:nvPr>
            <p:ph type="subTitle" idx="1"/>
          </p:nvPr>
        </p:nvSpPr>
        <p:spPr>
          <a:xfrm>
            <a:off x="4179053" y="5181600"/>
            <a:ext cx="6610546" cy="461665"/>
          </a:xfrm>
        </p:spPr>
        <p:txBody>
          <a:bodyPr>
            <a:noAutofit/>
          </a:bodyPr>
          <a:lstStyle>
            <a:lvl1pPr marL="0" indent="0" algn="l" defTabSz="914363" rtl="0" eaLnBrk="1" latinLnBrk="0" hangingPunct="1">
              <a:lnSpc>
                <a:spcPct val="90000"/>
              </a:lnSpc>
              <a:spcBef>
                <a:spcPts val="0"/>
              </a:spcBef>
              <a:buSzPct val="105000"/>
              <a:buFontTx/>
              <a:buNone/>
              <a:defRPr lang="en-US" sz="1600" kern="1200" dirty="0">
                <a:solidFill>
                  <a:schemeClr val="bg1">
                    <a:alpha val="99000"/>
                  </a:schemeClr>
                </a:solidFill>
                <a:latin typeface="Segoe UI" pitchFamily="34" charset="0"/>
                <a:ea typeface="Segoe UI" pitchFamily="34" charset="0"/>
                <a:cs typeface="Segoe UI" pitchFamily="34" charset="0"/>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10" name="Circle Arrow"/>
          <p:cNvSpPr>
            <a:spLocks noEditPoints="1"/>
          </p:cNvSpPr>
          <p:nvPr userDrawn="1"/>
        </p:nvSpPr>
        <p:spPr bwMode="auto">
          <a:xfrm rot="5400000">
            <a:off x="9948223" y="1873056"/>
            <a:ext cx="841375" cy="841375"/>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TechEd Tile"/>
          <p:cNvSpPr/>
          <p:nvPr userDrawn="1"/>
        </p:nvSpPr>
        <p:spPr bwMode="auto">
          <a:xfrm>
            <a:off x="1022073" y="1514475"/>
            <a:ext cx="2825496" cy="1499616"/>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dirty="0">
              <a:solidFill>
                <a:schemeClr val="tx1">
                  <a:lumMod val="20000"/>
                  <a:lumOff val="80000"/>
                  <a:alpha val="99000"/>
                </a:schemeClr>
              </a:solidFill>
              <a:latin typeface="Segoe UI" pitchFamily="34" charset="0"/>
              <a:ea typeface="Segoe UI" pitchFamily="34" charset="0"/>
              <a:cs typeface="Segoe UI" pitchFamily="34" charset="0"/>
            </a:endParaRPr>
          </a:p>
        </p:txBody>
      </p:sp>
      <p:pic>
        <p:nvPicPr>
          <p:cNvPr id="12" name="TechEd Logo"/>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r="8530"/>
          <a:stretch/>
        </p:blipFill>
        <p:spPr bwMode="auto">
          <a:xfrm>
            <a:off x="1401318" y="1742493"/>
            <a:ext cx="2067006" cy="1043580"/>
          </a:xfrm>
          <a:prstGeom prst="rect">
            <a:avLst/>
          </a:prstGeom>
          <a:noFill/>
          <a:extLst>
            <a:ext uri="{909E8E84-426E-40DD-AFC4-6F175D3DCCD1}">
              <a14:hiddenFill xmlns:a14="http://schemas.microsoft.com/office/drawing/2010/main">
                <a:solidFill>
                  <a:srgbClr val="FFFFFF"/>
                </a:solidFill>
              </a14:hiddenFill>
            </a:ext>
          </a:extLst>
        </p:spPr>
      </p:pic>
      <p:sp useBgFill="1">
        <p:nvSpPr>
          <p:cNvPr id="13" name="Top Mask"/>
          <p:cNvSpPr/>
          <p:nvPr userDrawn="1"/>
        </p:nvSpPr>
        <p:spPr bwMode="auto">
          <a:xfrm>
            <a:off x="0" y="0"/>
            <a:ext cx="12188825" cy="1514475"/>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36" tIns="45718" rIns="91436" bIns="45718" numCol="1" spcCol="0" rtlCol="0" fromWordArt="0" anchor="ctr" anchorCtr="0" forceAA="0" compatLnSpc="1">
            <a:prstTxWarp prst="textNoShape">
              <a:avLst/>
            </a:prstTxWarp>
            <a:noAutofit/>
          </a:bodyPr>
          <a:lstStyle/>
          <a:p>
            <a:pPr algn="ctr" defTabSz="914099"/>
            <a:endParaRPr lang="en-US" sz="2200" dirty="0">
              <a:solidFill>
                <a:schemeClr val="tx1">
                  <a:lumMod val="20000"/>
                  <a:lumOff val="80000"/>
                  <a:alpha val="99000"/>
                </a:schemeClr>
              </a:solidFill>
              <a:latin typeface="Segoe UI" pitchFamily="34" charset="0"/>
              <a:ea typeface="Segoe UI" pitchFamily="34" charset="0"/>
              <a:cs typeface="Segoe UI" pitchFamily="34" charset="0"/>
            </a:endParaRPr>
          </a:p>
        </p:txBody>
      </p:sp>
      <p:sp useBgFill="1">
        <p:nvSpPr>
          <p:cNvPr id="14" name="Right Mask"/>
          <p:cNvSpPr/>
          <p:nvPr userDrawn="1"/>
        </p:nvSpPr>
        <p:spPr bwMode="auto">
          <a:xfrm>
            <a:off x="11172825" y="1630804"/>
            <a:ext cx="1016000" cy="4154983"/>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36" tIns="45718" rIns="91436" bIns="45718" numCol="1" spcCol="0" rtlCol="0" fromWordArt="0" anchor="ctr" anchorCtr="0" forceAA="0" compatLnSpc="1">
            <a:prstTxWarp prst="textNoShape">
              <a:avLst/>
            </a:prstTxWarp>
            <a:noAutofit/>
          </a:bodyPr>
          <a:lstStyle/>
          <a:p>
            <a:pPr algn="ctr" defTabSz="914099"/>
            <a:endParaRPr lang="en-US" sz="2200" dirty="0">
              <a:solidFill>
                <a:schemeClr val="tx1">
                  <a:lumMod val="20000"/>
                  <a:lumOff val="80000"/>
                  <a:alpha val="99000"/>
                </a:schemeClr>
              </a:solidFill>
              <a:latin typeface="Segoe UI" pitchFamily="34" charset="0"/>
              <a:ea typeface="Segoe UI" pitchFamily="34" charset="0"/>
              <a:cs typeface="Segoe UI" pitchFamily="34" charset="0"/>
            </a:endParaRPr>
          </a:p>
        </p:txBody>
      </p:sp>
      <p:grpSp>
        <p:nvGrpSpPr>
          <p:cNvPr id="16" name="Demo Tile"/>
          <p:cNvGrpSpPr/>
          <p:nvPr userDrawn="1"/>
        </p:nvGrpSpPr>
        <p:grpSpPr>
          <a:xfrm>
            <a:off x="1017613" y="3187884"/>
            <a:ext cx="2827252" cy="2827252"/>
            <a:chOff x="1022073" y="-1135906"/>
            <a:chExt cx="2827252" cy="2827252"/>
          </a:xfrm>
        </p:grpSpPr>
        <p:sp>
          <p:nvSpPr>
            <p:cNvPr id="17" name="Rectangle 16"/>
            <p:cNvSpPr/>
            <p:nvPr/>
          </p:nvSpPr>
          <p:spPr bwMode="auto">
            <a:xfrm>
              <a:off x="1022073" y="-1135906"/>
              <a:ext cx="2827252" cy="2827252"/>
            </a:xfrm>
            <a:prstGeom prst="rect">
              <a:avLst/>
            </a:prstGeom>
            <a:solidFill>
              <a:schemeClr val="accent6"/>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18" name="Light bulb Icon"/>
            <p:cNvSpPr>
              <a:spLocks noEditPoints="1"/>
            </p:cNvSpPr>
            <p:nvPr/>
          </p:nvSpPr>
          <p:spPr bwMode="auto">
            <a:xfrm>
              <a:off x="1945077" y="-620805"/>
              <a:ext cx="979488" cy="1797050"/>
            </a:xfrm>
            <a:custGeom>
              <a:avLst/>
              <a:gdLst>
                <a:gd name="T0" fmla="*/ 18 w 122"/>
                <a:gd name="T1" fmla="*/ 137 h 224"/>
                <a:gd name="T2" fmla="*/ 105 w 122"/>
                <a:gd name="T3" fmla="*/ 22 h 224"/>
                <a:gd name="T4" fmla="*/ 119 w 122"/>
                <a:gd name="T5" fmla="*/ 29 h 224"/>
                <a:gd name="T6" fmla="*/ 119 w 122"/>
                <a:gd name="T7" fmla="*/ 41 h 224"/>
                <a:gd name="T8" fmla="*/ 17 w 122"/>
                <a:gd name="T9" fmla="*/ 75 h 224"/>
                <a:gd name="T10" fmla="*/ 14 w 122"/>
                <a:gd name="T11" fmla="*/ 76 h 224"/>
                <a:gd name="T12" fmla="*/ 2 w 122"/>
                <a:gd name="T13" fmla="*/ 64 h 224"/>
                <a:gd name="T14" fmla="*/ 10 w 122"/>
                <a:gd name="T15" fmla="*/ 50 h 224"/>
                <a:gd name="T16" fmla="*/ 8 w 122"/>
                <a:gd name="T17" fmla="*/ 58 h 224"/>
                <a:gd name="T18" fmla="*/ 9 w 122"/>
                <a:gd name="T19" fmla="*/ 66 h 224"/>
                <a:gd name="T20" fmla="*/ 14 w 122"/>
                <a:gd name="T21" fmla="*/ 70 h 224"/>
                <a:gd name="T22" fmla="*/ 111 w 122"/>
                <a:gd name="T23" fmla="*/ 41 h 224"/>
                <a:gd name="T24" fmla="*/ 115 w 122"/>
                <a:gd name="T25" fmla="*/ 35 h 224"/>
                <a:gd name="T26" fmla="*/ 108 w 122"/>
                <a:gd name="T27" fmla="*/ 27 h 224"/>
                <a:gd name="T28" fmla="*/ 12 w 122"/>
                <a:gd name="T29" fmla="*/ 56 h 224"/>
                <a:gd name="T30" fmla="*/ 10 w 122"/>
                <a:gd name="T31" fmla="*/ 16 h 224"/>
                <a:gd name="T32" fmla="*/ 73 w 122"/>
                <a:gd name="T33" fmla="*/ 9 h 224"/>
                <a:gd name="T34" fmla="*/ 67 w 122"/>
                <a:gd name="T35" fmla="*/ 27 h 224"/>
                <a:gd name="T36" fmla="*/ 14 w 122"/>
                <a:gd name="T37" fmla="*/ 42 h 224"/>
                <a:gd name="T38" fmla="*/ 2 w 122"/>
                <a:gd name="T39" fmla="*/ 31 h 224"/>
                <a:gd name="T40" fmla="*/ 9 w 122"/>
                <a:gd name="T41" fmla="*/ 32 h 224"/>
                <a:gd name="T42" fmla="*/ 16 w 122"/>
                <a:gd name="T43" fmla="*/ 36 h 224"/>
                <a:gd name="T44" fmla="*/ 69 w 122"/>
                <a:gd name="T45" fmla="*/ 14 h 224"/>
                <a:gd name="T46" fmla="*/ 63 w 122"/>
                <a:gd name="T47" fmla="*/ 7 h 224"/>
                <a:gd name="T48" fmla="*/ 12 w 122"/>
                <a:gd name="T49" fmla="*/ 22 h 224"/>
                <a:gd name="T50" fmla="*/ 113 w 122"/>
                <a:gd name="T51" fmla="*/ 114 h 224"/>
                <a:gd name="T52" fmla="*/ 99 w 122"/>
                <a:gd name="T53" fmla="*/ 124 h 224"/>
                <a:gd name="T54" fmla="*/ 110 w 122"/>
                <a:gd name="T55" fmla="*/ 137 h 224"/>
                <a:gd name="T56" fmla="*/ 87 w 122"/>
                <a:gd name="T57" fmla="*/ 208 h 224"/>
                <a:gd name="T58" fmla="*/ 74 w 122"/>
                <a:gd name="T59" fmla="*/ 224 h 224"/>
                <a:gd name="T60" fmla="*/ 41 w 122"/>
                <a:gd name="T61" fmla="*/ 213 h 224"/>
                <a:gd name="T62" fmla="*/ 18 w 122"/>
                <a:gd name="T63" fmla="*/ 187 h 224"/>
                <a:gd name="T64" fmla="*/ 29 w 122"/>
                <a:gd name="T65" fmla="*/ 137 h 224"/>
                <a:gd name="T66" fmla="*/ 23 w 122"/>
                <a:gd name="T67" fmla="*/ 113 h 224"/>
                <a:gd name="T68" fmla="*/ 10 w 122"/>
                <a:gd name="T69" fmla="*/ 109 h 224"/>
                <a:gd name="T70" fmla="*/ 2 w 122"/>
                <a:gd name="T71" fmla="*/ 98 h 224"/>
                <a:gd name="T72" fmla="*/ 3 w 122"/>
                <a:gd name="T73" fmla="*/ 89 h 224"/>
                <a:gd name="T74" fmla="*/ 105 w 122"/>
                <a:gd name="T75" fmla="*/ 55 h 224"/>
                <a:gd name="T76" fmla="*/ 120 w 122"/>
                <a:gd name="T77" fmla="*/ 66 h 224"/>
                <a:gd name="T78" fmla="*/ 113 w 122"/>
                <a:gd name="T79" fmla="*/ 81 h 224"/>
                <a:gd name="T80" fmla="*/ 56 w 122"/>
                <a:gd name="T81" fmla="*/ 105 h 224"/>
                <a:gd name="T82" fmla="*/ 72 w 122"/>
                <a:gd name="T83" fmla="*/ 137 h 224"/>
                <a:gd name="T84" fmla="*/ 82 w 122"/>
                <a:gd name="T85" fmla="*/ 95 h 224"/>
                <a:gd name="T86" fmla="*/ 119 w 122"/>
                <a:gd name="T87" fmla="*/ 96 h 224"/>
                <a:gd name="T88" fmla="*/ 113 w 122"/>
                <a:gd name="T89" fmla="*/ 114 h 224"/>
                <a:gd name="T90" fmla="*/ 111 w 122"/>
                <a:gd name="T91" fmla="*/ 75 h 224"/>
                <a:gd name="T92" fmla="*/ 115 w 122"/>
                <a:gd name="T93" fmla="*/ 68 h 224"/>
                <a:gd name="T94" fmla="*/ 108 w 122"/>
                <a:gd name="T95" fmla="*/ 61 h 224"/>
                <a:gd name="T96" fmla="*/ 25 w 122"/>
                <a:gd name="T97" fmla="*/ 86 h 224"/>
                <a:gd name="T98" fmla="*/ 12 w 122"/>
                <a:gd name="T99" fmla="*/ 89 h 224"/>
                <a:gd name="T100" fmla="*/ 8 w 122"/>
                <a:gd name="T101" fmla="*/ 92 h 224"/>
                <a:gd name="T102" fmla="*/ 8 w 122"/>
                <a:gd name="T103" fmla="*/ 96 h 224"/>
                <a:gd name="T104" fmla="*/ 12 w 122"/>
                <a:gd name="T105" fmla="*/ 103 h 224"/>
                <a:gd name="T106" fmla="*/ 25 w 122"/>
                <a:gd name="T107" fmla="*/ 107 h 224"/>
                <a:gd name="T108" fmla="*/ 35 w 122"/>
                <a:gd name="T109" fmla="*/ 120 h 224"/>
                <a:gd name="T110" fmla="*/ 50 w 122"/>
                <a:gd name="T111" fmla="*/ 137 h 224"/>
                <a:gd name="T112" fmla="*/ 48 w 122"/>
                <a:gd name="T113" fmla="*/ 100 h 224"/>
                <a:gd name="T114" fmla="*/ 49 w 122"/>
                <a:gd name="T115" fmla="*/ 93 h 224"/>
                <a:gd name="T116" fmla="*/ 113 w 122"/>
                <a:gd name="T117" fmla="*/ 98 h 224"/>
                <a:gd name="T118" fmla="*/ 84 w 122"/>
                <a:gd name="T119" fmla="*/ 101 h 224"/>
                <a:gd name="T120" fmla="*/ 78 w 122"/>
                <a:gd name="T121" fmla="*/ 137 h 224"/>
                <a:gd name="T122" fmla="*/ 93 w 122"/>
                <a:gd name="T123" fmla="*/ 124 h 224"/>
                <a:gd name="T124" fmla="*/ 111 w 122"/>
                <a:gd name="T125" fmla="*/ 108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2" h="224">
                  <a:moveTo>
                    <a:pt x="18" y="137"/>
                  </a:moveTo>
                  <a:cubicBezTo>
                    <a:pt x="18" y="137"/>
                    <a:pt x="18" y="137"/>
                    <a:pt x="18" y="137"/>
                  </a:cubicBezTo>
                  <a:moveTo>
                    <a:pt x="10" y="50"/>
                  </a:moveTo>
                  <a:cubicBezTo>
                    <a:pt x="105" y="22"/>
                    <a:pt x="105" y="22"/>
                    <a:pt x="105" y="22"/>
                  </a:cubicBezTo>
                  <a:cubicBezTo>
                    <a:pt x="106" y="21"/>
                    <a:pt x="107" y="21"/>
                    <a:pt x="108" y="21"/>
                  </a:cubicBezTo>
                  <a:cubicBezTo>
                    <a:pt x="113" y="21"/>
                    <a:pt x="118" y="24"/>
                    <a:pt x="119" y="29"/>
                  </a:cubicBezTo>
                  <a:cubicBezTo>
                    <a:pt x="120" y="33"/>
                    <a:pt x="120" y="33"/>
                    <a:pt x="120" y="33"/>
                  </a:cubicBezTo>
                  <a:cubicBezTo>
                    <a:pt x="121" y="36"/>
                    <a:pt x="121" y="39"/>
                    <a:pt x="119" y="41"/>
                  </a:cubicBezTo>
                  <a:cubicBezTo>
                    <a:pt x="118" y="44"/>
                    <a:pt x="116" y="46"/>
                    <a:pt x="113" y="47"/>
                  </a:cubicBezTo>
                  <a:cubicBezTo>
                    <a:pt x="17" y="75"/>
                    <a:pt x="17" y="75"/>
                    <a:pt x="17" y="75"/>
                  </a:cubicBezTo>
                  <a:cubicBezTo>
                    <a:pt x="16" y="76"/>
                    <a:pt x="15" y="76"/>
                    <a:pt x="14" y="76"/>
                  </a:cubicBezTo>
                  <a:cubicBezTo>
                    <a:pt x="14" y="76"/>
                    <a:pt x="14" y="76"/>
                    <a:pt x="14" y="76"/>
                  </a:cubicBezTo>
                  <a:cubicBezTo>
                    <a:pt x="9" y="76"/>
                    <a:pt x="5" y="73"/>
                    <a:pt x="3" y="68"/>
                  </a:cubicBezTo>
                  <a:cubicBezTo>
                    <a:pt x="2" y="64"/>
                    <a:pt x="2" y="64"/>
                    <a:pt x="2" y="64"/>
                  </a:cubicBezTo>
                  <a:cubicBezTo>
                    <a:pt x="1" y="61"/>
                    <a:pt x="2" y="58"/>
                    <a:pt x="3" y="56"/>
                  </a:cubicBezTo>
                  <a:cubicBezTo>
                    <a:pt x="5" y="53"/>
                    <a:pt x="7" y="51"/>
                    <a:pt x="10" y="50"/>
                  </a:cubicBezTo>
                  <a:close/>
                  <a:moveTo>
                    <a:pt x="12" y="56"/>
                  </a:moveTo>
                  <a:cubicBezTo>
                    <a:pt x="10" y="56"/>
                    <a:pt x="9" y="57"/>
                    <a:pt x="8" y="58"/>
                  </a:cubicBezTo>
                  <a:cubicBezTo>
                    <a:pt x="8" y="60"/>
                    <a:pt x="8" y="61"/>
                    <a:pt x="8" y="62"/>
                  </a:cubicBezTo>
                  <a:cubicBezTo>
                    <a:pt x="9" y="66"/>
                    <a:pt x="9" y="66"/>
                    <a:pt x="9" y="66"/>
                  </a:cubicBezTo>
                  <a:cubicBezTo>
                    <a:pt x="10" y="68"/>
                    <a:pt x="12" y="70"/>
                    <a:pt x="14" y="70"/>
                  </a:cubicBezTo>
                  <a:cubicBezTo>
                    <a:pt x="14" y="70"/>
                    <a:pt x="14" y="70"/>
                    <a:pt x="14" y="70"/>
                  </a:cubicBezTo>
                  <a:cubicBezTo>
                    <a:pt x="15" y="70"/>
                    <a:pt x="15" y="70"/>
                    <a:pt x="16" y="70"/>
                  </a:cubicBezTo>
                  <a:cubicBezTo>
                    <a:pt x="111" y="41"/>
                    <a:pt x="111" y="41"/>
                    <a:pt x="111" y="41"/>
                  </a:cubicBezTo>
                  <a:cubicBezTo>
                    <a:pt x="112" y="41"/>
                    <a:pt x="113" y="40"/>
                    <a:pt x="114" y="39"/>
                  </a:cubicBezTo>
                  <a:cubicBezTo>
                    <a:pt x="115" y="37"/>
                    <a:pt x="115" y="36"/>
                    <a:pt x="115" y="35"/>
                  </a:cubicBezTo>
                  <a:cubicBezTo>
                    <a:pt x="113" y="31"/>
                    <a:pt x="113" y="31"/>
                    <a:pt x="113" y="31"/>
                  </a:cubicBezTo>
                  <a:cubicBezTo>
                    <a:pt x="113" y="29"/>
                    <a:pt x="111" y="27"/>
                    <a:pt x="108" y="27"/>
                  </a:cubicBezTo>
                  <a:cubicBezTo>
                    <a:pt x="108" y="27"/>
                    <a:pt x="107" y="27"/>
                    <a:pt x="107" y="27"/>
                  </a:cubicBezTo>
                  <a:lnTo>
                    <a:pt x="12" y="56"/>
                  </a:lnTo>
                  <a:close/>
                  <a:moveTo>
                    <a:pt x="2" y="31"/>
                  </a:moveTo>
                  <a:cubicBezTo>
                    <a:pt x="0" y="25"/>
                    <a:pt x="4" y="18"/>
                    <a:pt x="10" y="16"/>
                  </a:cubicBezTo>
                  <a:cubicBezTo>
                    <a:pt x="59" y="1"/>
                    <a:pt x="59" y="1"/>
                    <a:pt x="59" y="1"/>
                  </a:cubicBezTo>
                  <a:cubicBezTo>
                    <a:pt x="65" y="0"/>
                    <a:pt x="72" y="3"/>
                    <a:pt x="73" y="9"/>
                  </a:cubicBezTo>
                  <a:cubicBezTo>
                    <a:pt x="75" y="12"/>
                    <a:pt x="75" y="12"/>
                    <a:pt x="75" y="12"/>
                  </a:cubicBezTo>
                  <a:cubicBezTo>
                    <a:pt x="76" y="18"/>
                    <a:pt x="73" y="25"/>
                    <a:pt x="67" y="27"/>
                  </a:cubicBezTo>
                  <a:cubicBezTo>
                    <a:pt x="18" y="42"/>
                    <a:pt x="18" y="42"/>
                    <a:pt x="18" y="42"/>
                  </a:cubicBezTo>
                  <a:cubicBezTo>
                    <a:pt x="16" y="42"/>
                    <a:pt x="15" y="42"/>
                    <a:pt x="14" y="42"/>
                  </a:cubicBezTo>
                  <a:cubicBezTo>
                    <a:pt x="9" y="42"/>
                    <a:pt x="5" y="39"/>
                    <a:pt x="3" y="34"/>
                  </a:cubicBezTo>
                  <a:lnTo>
                    <a:pt x="2" y="31"/>
                  </a:lnTo>
                  <a:close/>
                  <a:moveTo>
                    <a:pt x="8" y="29"/>
                  </a:moveTo>
                  <a:cubicBezTo>
                    <a:pt x="9" y="32"/>
                    <a:pt x="9" y="32"/>
                    <a:pt x="9" y="32"/>
                  </a:cubicBezTo>
                  <a:cubicBezTo>
                    <a:pt x="10" y="35"/>
                    <a:pt x="12" y="36"/>
                    <a:pt x="14" y="36"/>
                  </a:cubicBezTo>
                  <a:cubicBezTo>
                    <a:pt x="15" y="36"/>
                    <a:pt x="15" y="36"/>
                    <a:pt x="16" y="36"/>
                  </a:cubicBezTo>
                  <a:cubicBezTo>
                    <a:pt x="65" y="21"/>
                    <a:pt x="65" y="21"/>
                    <a:pt x="65" y="21"/>
                  </a:cubicBezTo>
                  <a:cubicBezTo>
                    <a:pt x="68" y="20"/>
                    <a:pt x="70" y="17"/>
                    <a:pt x="69" y="14"/>
                  </a:cubicBezTo>
                  <a:cubicBezTo>
                    <a:pt x="68" y="11"/>
                    <a:pt x="68" y="11"/>
                    <a:pt x="68" y="11"/>
                  </a:cubicBezTo>
                  <a:cubicBezTo>
                    <a:pt x="67" y="8"/>
                    <a:pt x="65" y="7"/>
                    <a:pt x="63" y="7"/>
                  </a:cubicBezTo>
                  <a:cubicBezTo>
                    <a:pt x="62" y="7"/>
                    <a:pt x="62" y="7"/>
                    <a:pt x="61" y="7"/>
                  </a:cubicBezTo>
                  <a:cubicBezTo>
                    <a:pt x="12" y="22"/>
                    <a:pt x="12" y="22"/>
                    <a:pt x="12" y="22"/>
                  </a:cubicBezTo>
                  <a:cubicBezTo>
                    <a:pt x="9" y="23"/>
                    <a:pt x="7" y="26"/>
                    <a:pt x="8" y="29"/>
                  </a:cubicBezTo>
                  <a:close/>
                  <a:moveTo>
                    <a:pt x="113" y="114"/>
                  </a:moveTo>
                  <a:cubicBezTo>
                    <a:pt x="105" y="116"/>
                    <a:pt x="105" y="116"/>
                    <a:pt x="105" y="116"/>
                  </a:cubicBezTo>
                  <a:cubicBezTo>
                    <a:pt x="102" y="117"/>
                    <a:pt x="99" y="121"/>
                    <a:pt x="99" y="124"/>
                  </a:cubicBezTo>
                  <a:cubicBezTo>
                    <a:pt x="99" y="137"/>
                    <a:pt x="99" y="137"/>
                    <a:pt x="99" y="137"/>
                  </a:cubicBezTo>
                  <a:cubicBezTo>
                    <a:pt x="110" y="137"/>
                    <a:pt x="110" y="137"/>
                    <a:pt x="110" y="137"/>
                  </a:cubicBezTo>
                  <a:cubicBezTo>
                    <a:pt x="110" y="187"/>
                    <a:pt x="110" y="187"/>
                    <a:pt x="110" y="187"/>
                  </a:cubicBezTo>
                  <a:cubicBezTo>
                    <a:pt x="110" y="198"/>
                    <a:pt x="100" y="207"/>
                    <a:pt x="87" y="208"/>
                  </a:cubicBezTo>
                  <a:cubicBezTo>
                    <a:pt x="87" y="213"/>
                    <a:pt x="87" y="213"/>
                    <a:pt x="87" y="213"/>
                  </a:cubicBezTo>
                  <a:cubicBezTo>
                    <a:pt x="87" y="219"/>
                    <a:pt x="81" y="224"/>
                    <a:pt x="74" y="224"/>
                  </a:cubicBezTo>
                  <a:cubicBezTo>
                    <a:pt x="54" y="224"/>
                    <a:pt x="54" y="224"/>
                    <a:pt x="54" y="224"/>
                  </a:cubicBezTo>
                  <a:cubicBezTo>
                    <a:pt x="47" y="224"/>
                    <a:pt x="41" y="219"/>
                    <a:pt x="41" y="213"/>
                  </a:cubicBezTo>
                  <a:cubicBezTo>
                    <a:pt x="41" y="208"/>
                    <a:pt x="41" y="208"/>
                    <a:pt x="41" y="208"/>
                  </a:cubicBezTo>
                  <a:cubicBezTo>
                    <a:pt x="28" y="207"/>
                    <a:pt x="18" y="198"/>
                    <a:pt x="18" y="187"/>
                  </a:cubicBezTo>
                  <a:cubicBezTo>
                    <a:pt x="18" y="137"/>
                    <a:pt x="18" y="137"/>
                    <a:pt x="18" y="137"/>
                  </a:cubicBezTo>
                  <a:cubicBezTo>
                    <a:pt x="29" y="137"/>
                    <a:pt x="29" y="137"/>
                    <a:pt x="29" y="137"/>
                  </a:cubicBezTo>
                  <a:cubicBezTo>
                    <a:pt x="29" y="120"/>
                    <a:pt x="29" y="120"/>
                    <a:pt x="29" y="120"/>
                  </a:cubicBezTo>
                  <a:cubicBezTo>
                    <a:pt x="29" y="117"/>
                    <a:pt x="26" y="113"/>
                    <a:pt x="23" y="113"/>
                  </a:cubicBezTo>
                  <a:cubicBezTo>
                    <a:pt x="12" y="109"/>
                    <a:pt x="12" y="109"/>
                    <a:pt x="12" y="109"/>
                  </a:cubicBezTo>
                  <a:cubicBezTo>
                    <a:pt x="10" y="109"/>
                    <a:pt x="10" y="109"/>
                    <a:pt x="10" y="109"/>
                  </a:cubicBezTo>
                  <a:cubicBezTo>
                    <a:pt x="7" y="108"/>
                    <a:pt x="4" y="105"/>
                    <a:pt x="3" y="102"/>
                  </a:cubicBezTo>
                  <a:cubicBezTo>
                    <a:pt x="2" y="98"/>
                    <a:pt x="2" y="98"/>
                    <a:pt x="2" y="98"/>
                  </a:cubicBezTo>
                  <a:cubicBezTo>
                    <a:pt x="2" y="97"/>
                    <a:pt x="2" y="97"/>
                    <a:pt x="2" y="96"/>
                  </a:cubicBezTo>
                  <a:cubicBezTo>
                    <a:pt x="2" y="94"/>
                    <a:pt x="2" y="91"/>
                    <a:pt x="3" y="89"/>
                  </a:cubicBezTo>
                  <a:cubicBezTo>
                    <a:pt x="5" y="87"/>
                    <a:pt x="7" y="85"/>
                    <a:pt x="10" y="84"/>
                  </a:cubicBezTo>
                  <a:cubicBezTo>
                    <a:pt x="105" y="55"/>
                    <a:pt x="105" y="55"/>
                    <a:pt x="105" y="55"/>
                  </a:cubicBezTo>
                  <a:cubicBezTo>
                    <a:pt x="111" y="54"/>
                    <a:pt x="118" y="57"/>
                    <a:pt x="119" y="63"/>
                  </a:cubicBezTo>
                  <a:cubicBezTo>
                    <a:pt x="120" y="66"/>
                    <a:pt x="120" y="66"/>
                    <a:pt x="120" y="66"/>
                  </a:cubicBezTo>
                  <a:cubicBezTo>
                    <a:pt x="121" y="69"/>
                    <a:pt x="121" y="72"/>
                    <a:pt x="119" y="75"/>
                  </a:cubicBezTo>
                  <a:cubicBezTo>
                    <a:pt x="118" y="78"/>
                    <a:pt x="116" y="80"/>
                    <a:pt x="113" y="81"/>
                  </a:cubicBezTo>
                  <a:cubicBezTo>
                    <a:pt x="54" y="98"/>
                    <a:pt x="54" y="98"/>
                    <a:pt x="54" y="98"/>
                  </a:cubicBezTo>
                  <a:cubicBezTo>
                    <a:pt x="55" y="100"/>
                    <a:pt x="56" y="103"/>
                    <a:pt x="56" y="105"/>
                  </a:cubicBezTo>
                  <a:cubicBezTo>
                    <a:pt x="56" y="137"/>
                    <a:pt x="56" y="137"/>
                    <a:pt x="56" y="137"/>
                  </a:cubicBezTo>
                  <a:cubicBezTo>
                    <a:pt x="72" y="137"/>
                    <a:pt x="72" y="137"/>
                    <a:pt x="72" y="137"/>
                  </a:cubicBezTo>
                  <a:cubicBezTo>
                    <a:pt x="72" y="109"/>
                    <a:pt x="72" y="109"/>
                    <a:pt x="72" y="109"/>
                  </a:cubicBezTo>
                  <a:cubicBezTo>
                    <a:pt x="72" y="103"/>
                    <a:pt x="77" y="97"/>
                    <a:pt x="82" y="95"/>
                  </a:cubicBezTo>
                  <a:cubicBezTo>
                    <a:pt x="105" y="89"/>
                    <a:pt x="105" y="89"/>
                    <a:pt x="105" y="89"/>
                  </a:cubicBezTo>
                  <a:cubicBezTo>
                    <a:pt x="111" y="87"/>
                    <a:pt x="118" y="91"/>
                    <a:pt x="119" y="96"/>
                  </a:cubicBezTo>
                  <a:cubicBezTo>
                    <a:pt x="120" y="100"/>
                    <a:pt x="120" y="100"/>
                    <a:pt x="120" y="100"/>
                  </a:cubicBezTo>
                  <a:cubicBezTo>
                    <a:pt x="122" y="106"/>
                    <a:pt x="119" y="112"/>
                    <a:pt x="113" y="114"/>
                  </a:cubicBezTo>
                  <a:close/>
                  <a:moveTo>
                    <a:pt x="49" y="93"/>
                  </a:moveTo>
                  <a:cubicBezTo>
                    <a:pt x="111" y="75"/>
                    <a:pt x="111" y="75"/>
                    <a:pt x="111" y="75"/>
                  </a:cubicBezTo>
                  <a:cubicBezTo>
                    <a:pt x="112" y="74"/>
                    <a:pt x="113" y="74"/>
                    <a:pt x="114" y="72"/>
                  </a:cubicBezTo>
                  <a:cubicBezTo>
                    <a:pt x="115" y="71"/>
                    <a:pt x="115" y="70"/>
                    <a:pt x="115" y="68"/>
                  </a:cubicBezTo>
                  <a:cubicBezTo>
                    <a:pt x="113" y="65"/>
                    <a:pt x="113" y="65"/>
                    <a:pt x="113" y="65"/>
                  </a:cubicBezTo>
                  <a:cubicBezTo>
                    <a:pt x="113" y="62"/>
                    <a:pt x="111" y="61"/>
                    <a:pt x="108" y="61"/>
                  </a:cubicBezTo>
                  <a:cubicBezTo>
                    <a:pt x="108" y="61"/>
                    <a:pt x="107" y="61"/>
                    <a:pt x="107" y="61"/>
                  </a:cubicBezTo>
                  <a:cubicBezTo>
                    <a:pt x="25" y="86"/>
                    <a:pt x="25" y="86"/>
                    <a:pt x="25" y="86"/>
                  </a:cubicBezTo>
                  <a:cubicBezTo>
                    <a:pt x="13" y="89"/>
                    <a:pt x="13" y="89"/>
                    <a:pt x="13" y="89"/>
                  </a:cubicBezTo>
                  <a:cubicBezTo>
                    <a:pt x="12" y="89"/>
                    <a:pt x="12" y="89"/>
                    <a:pt x="12" y="89"/>
                  </a:cubicBezTo>
                  <a:cubicBezTo>
                    <a:pt x="12" y="90"/>
                    <a:pt x="12" y="90"/>
                    <a:pt x="12" y="90"/>
                  </a:cubicBezTo>
                  <a:cubicBezTo>
                    <a:pt x="10" y="90"/>
                    <a:pt x="9" y="91"/>
                    <a:pt x="8" y="92"/>
                  </a:cubicBezTo>
                  <a:cubicBezTo>
                    <a:pt x="8" y="93"/>
                    <a:pt x="8" y="95"/>
                    <a:pt x="8" y="96"/>
                  </a:cubicBezTo>
                  <a:cubicBezTo>
                    <a:pt x="8" y="96"/>
                    <a:pt x="8" y="96"/>
                    <a:pt x="8" y="96"/>
                  </a:cubicBezTo>
                  <a:cubicBezTo>
                    <a:pt x="9" y="100"/>
                    <a:pt x="9" y="100"/>
                    <a:pt x="9" y="100"/>
                  </a:cubicBezTo>
                  <a:cubicBezTo>
                    <a:pt x="10" y="101"/>
                    <a:pt x="11" y="103"/>
                    <a:pt x="12" y="103"/>
                  </a:cubicBezTo>
                  <a:cubicBezTo>
                    <a:pt x="13" y="103"/>
                    <a:pt x="13" y="103"/>
                    <a:pt x="13" y="103"/>
                  </a:cubicBezTo>
                  <a:cubicBezTo>
                    <a:pt x="25" y="107"/>
                    <a:pt x="25" y="107"/>
                    <a:pt x="25" y="107"/>
                  </a:cubicBezTo>
                  <a:cubicBezTo>
                    <a:pt x="25" y="107"/>
                    <a:pt x="25" y="107"/>
                    <a:pt x="25" y="107"/>
                  </a:cubicBezTo>
                  <a:cubicBezTo>
                    <a:pt x="31" y="109"/>
                    <a:pt x="35" y="115"/>
                    <a:pt x="35" y="120"/>
                  </a:cubicBezTo>
                  <a:cubicBezTo>
                    <a:pt x="35" y="137"/>
                    <a:pt x="35" y="137"/>
                    <a:pt x="35" y="137"/>
                  </a:cubicBezTo>
                  <a:cubicBezTo>
                    <a:pt x="50" y="137"/>
                    <a:pt x="50" y="137"/>
                    <a:pt x="50" y="137"/>
                  </a:cubicBezTo>
                  <a:cubicBezTo>
                    <a:pt x="50" y="105"/>
                    <a:pt x="50" y="105"/>
                    <a:pt x="50" y="105"/>
                  </a:cubicBezTo>
                  <a:cubicBezTo>
                    <a:pt x="50" y="104"/>
                    <a:pt x="49" y="102"/>
                    <a:pt x="48" y="100"/>
                  </a:cubicBezTo>
                  <a:cubicBezTo>
                    <a:pt x="47" y="99"/>
                    <a:pt x="45" y="98"/>
                    <a:pt x="44" y="97"/>
                  </a:cubicBezTo>
                  <a:cubicBezTo>
                    <a:pt x="44" y="97"/>
                    <a:pt x="40" y="96"/>
                    <a:pt x="49" y="93"/>
                  </a:cubicBezTo>
                  <a:close/>
                  <a:moveTo>
                    <a:pt x="115" y="102"/>
                  </a:moveTo>
                  <a:cubicBezTo>
                    <a:pt x="113" y="98"/>
                    <a:pt x="113" y="98"/>
                    <a:pt x="113" y="98"/>
                  </a:cubicBezTo>
                  <a:cubicBezTo>
                    <a:pt x="113" y="95"/>
                    <a:pt x="110" y="94"/>
                    <a:pt x="107" y="95"/>
                  </a:cubicBezTo>
                  <a:cubicBezTo>
                    <a:pt x="84" y="101"/>
                    <a:pt x="84" y="101"/>
                    <a:pt x="84" y="101"/>
                  </a:cubicBezTo>
                  <a:cubicBezTo>
                    <a:pt x="81" y="102"/>
                    <a:pt x="78" y="106"/>
                    <a:pt x="78" y="109"/>
                  </a:cubicBezTo>
                  <a:cubicBezTo>
                    <a:pt x="78" y="137"/>
                    <a:pt x="78" y="137"/>
                    <a:pt x="78" y="137"/>
                  </a:cubicBezTo>
                  <a:cubicBezTo>
                    <a:pt x="93" y="137"/>
                    <a:pt x="93" y="137"/>
                    <a:pt x="93" y="137"/>
                  </a:cubicBezTo>
                  <a:cubicBezTo>
                    <a:pt x="93" y="124"/>
                    <a:pt x="93" y="124"/>
                    <a:pt x="93" y="124"/>
                  </a:cubicBezTo>
                  <a:cubicBezTo>
                    <a:pt x="93" y="118"/>
                    <a:pt x="97" y="112"/>
                    <a:pt x="103" y="111"/>
                  </a:cubicBezTo>
                  <a:cubicBezTo>
                    <a:pt x="111" y="108"/>
                    <a:pt x="111" y="108"/>
                    <a:pt x="111" y="108"/>
                  </a:cubicBezTo>
                  <a:cubicBezTo>
                    <a:pt x="114" y="108"/>
                    <a:pt x="115" y="105"/>
                    <a:pt x="115" y="10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 name="Title 1"/>
          <p:cNvSpPr>
            <a:spLocks noGrp="1"/>
          </p:cNvSpPr>
          <p:nvPr>
            <p:ph type="ctrTitle"/>
          </p:nvPr>
        </p:nvSpPr>
        <p:spPr>
          <a:xfrm>
            <a:off x="4179052" y="3187136"/>
            <a:ext cx="6610546" cy="1523494"/>
          </a:xfrm>
        </p:spPr>
        <p:txBody>
          <a:bodyPr anchor="ctr" anchorCtr="0">
            <a:noAutofit/>
          </a:bodyPr>
          <a:lstStyle>
            <a:lvl1pPr algn="l" defTabSz="914363" rtl="0" eaLnBrk="1" latinLnBrk="0" hangingPunct="1">
              <a:lnSpc>
                <a:spcPct val="90000"/>
              </a:lnSpc>
              <a:spcBef>
                <a:spcPct val="0"/>
              </a:spcBef>
              <a:buNone/>
              <a:defRPr lang="en-US" sz="4000" b="1" kern="1200" cap="none" spc="-100" baseline="0" dirty="0">
                <a:ln w="3175">
                  <a:noFill/>
                </a:ln>
                <a:solidFill>
                  <a:schemeClr val="accent6">
                    <a:alpha val="99000"/>
                  </a:schemeClr>
                </a:solidFill>
                <a:effectLst/>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useBgFill="1">
        <p:nvSpPr>
          <p:cNvPr id="15" name="Bottom Mask"/>
          <p:cNvSpPr/>
          <p:nvPr userDrawn="1"/>
        </p:nvSpPr>
        <p:spPr bwMode="auto">
          <a:xfrm>
            <a:off x="4010026" y="6010275"/>
            <a:ext cx="8178799" cy="847725"/>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36" tIns="45718" rIns="91436" bIns="45718" numCol="1" spcCol="0" rtlCol="0" fromWordArt="0" anchor="ctr" anchorCtr="0" forceAA="0" compatLnSpc="1">
            <a:prstTxWarp prst="textNoShape">
              <a:avLst/>
            </a:prstTxWarp>
            <a:noAutofit/>
          </a:bodyPr>
          <a:lstStyle/>
          <a:p>
            <a:pPr algn="ctr" defTabSz="914099"/>
            <a:endParaRPr lang="en-US" sz="2200" dirty="0">
              <a:solidFill>
                <a:schemeClr val="tx1">
                  <a:lumMod val="20000"/>
                  <a:lumOff val="80000"/>
                  <a:alpha val="99000"/>
                </a:schemeClr>
              </a:solidFill>
              <a:latin typeface="Segoe UI" pitchFamily="34" charset="0"/>
              <a:ea typeface="Segoe UI" pitchFamily="34" charset="0"/>
              <a:cs typeface="Segoe UI" pitchFamily="34" charset="0"/>
            </a:endParaRPr>
          </a:p>
        </p:txBody>
      </p:sp>
    </p:spTree>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5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800"/>
            <a:ext cx="11149013"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7900" indent="-402919">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3687" indent="-345797">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39990" indent="-336284">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93" y="6372548"/>
            <a:ext cx="1681921" cy="195501"/>
          </a:xfrm>
          <a:prstGeom prst="rect">
            <a:avLst/>
          </a:prstGeom>
        </p:spPr>
      </p:pic>
    </p:spTree>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lgn="l" defTabSz="913641"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799"/>
            <a:ext cx="11149013"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441" indent="-342633">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633" indent="-342633">
              <a:spcBef>
                <a:spcPts val="0"/>
              </a:spcBef>
              <a:spcAft>
                <a:spcPts val="400"/>
              </a:spcAft>
              <a:buFont typeface="Arial" pitchFamily="34" charset="0"/>
              <a:buChar char="•"/>
              <a:defRPr/>
            </a:lvl5pPr>
            <a:lvl6pPr marL="1032643" indent="-342633">
              <a:buFont typeface="Arial" pitchFamily="34" charset="0"/>
              <a:buChar char="•"/>
              <a:defRPr sz="2400">
                <a:gradFill>
                  <a:gsLst>
                    <a:gs pos="0">
                      <a:srgbClr val="595959"/>
                    </a:gs>
                    <a:gs pos="86000">
                      <a:srgbClr val="595959"/>
                    </a:gs>
                  </a:gsLst>
                  <a:lin ang="5400000" scaled="0"/>
                </a:gradFill>
              </a:defRPr>
            </a:lvl6pPr>
            <a:lvl7pPr marL="1254723" indent="-225247">
              <a:defRPr>
                <a:gradFill>
                  <a:gsLst>
                    <a:gs pos="0">
                      <a:srgbClr val="595959"/>
                    </a:gs>
                    <a:gs pos="86000">
                      <a:srgbClr val="595959"/>
                    </a:gs>
                  </a:gsLst>
                  <a:lin ang="5400000" scaled="0"/>
                </a:gradFill>
              </a:defRPr>
            </a:lvl7pPr>
            <a:lvl8pPr marL="1486311" indent="-231585">
              <a:defRPr>
                <a:gradFill>
                  <a:gsLst>
                    <a:gs pos="0">
                      <a:srgbClr val="595959"/>
                    </a:gs>
                    <a:gs pos="86000">
                      <a:srgbClr val="595959"/>
                    </a:gs>
                  </a:gsLst>
                  <a:lin ang="5400000" scaled="0"/>
                </a:gradFill>
              </a:defRPr>
            </a:lvl8pPr>
          </a:lstStyle>
          <a:p>
            <a:pPr marL="345797" lvl="0" indent="-345797" algn="l" defTabSz="913641" rtl="0" eaLnBrk="1" latinLnBrk="0" hangingPunct="1">
              <a:lnSpc>
                <a:spcPct val="90000"/>
              </a:lnSpc>
              <a:spcBef>
                <a:spcPct val="20000"/>
              </a:spcBef>
              <a:buSzPct val="90000"/>
              <a:buFont typeface="Arial" pitchFamily="34" charset="0"/>
              <a:buChar char="•"/>
            </a:pPr>
            <a:r>
              <a:rPr lang="en-US" smtClean="0"/>
              <a:t>Click to edit Master text styles</a:t>
            </a:r>
          </a:p>
          <a:p>
            <a:pPr marL="345797" lvl="1" indent="-345797" algn="l" defTabSz="913641" rtl="0" eaLnBrk="1" latinLnBrk="0" hangingPunct="1">
              <a:lnSpc>
                <a:spcPct val="90000"/>
              </a:lnSpc>
              <a:spcBef>
                <a:spcPct val="20000"/>
              </a:spcBef>
              <a:buSzPct val="90000"/>
              <a:buFont typeface="Arial" pitchFamily="34" charset="0"/>
              <a:buChar char="•"/>
            </a:pPr>
            <a:r>
              <a:rPr lang="en-US" smtClean="0"/>
              <a:t>Second level</a:t>
            </a:r>
          </a:p>
          <a:p>
            <a:pPr marL="345797" lvl="2" indent="-345797" algn="l" defTabSz="913641" rtl="0" eaLnBrk="1" latinLnBrk="0" hangingPunct="1">
              <a:lnSpc>
                <a:spcPct val="90000"/>
              </a:lnSpc>
              <a:spcBef>
                <a:spcPct val="20000"/>
              </a:spcBef>
              <a:buSzPct val="90000"/>
              <a:buFont typeface="Arial" pitchFamily="34" charset="0"/>
              <a:buChar char="•"/>
            </a:pPr>
            <a:r>
              <a:rPr lang="en-US" smtClean="0"/>
              <a:t>Third level</a:t>
            </a:r>
          </a:p>
          <a:p>
            <a:pPr marL="345797" lvl="3" indent="-345797" algn="l" defTabSz="913641" rtl="0" eaLnBrk="1" latinLnBrk="0" hangingPunct="1">
              <a:lnSpc>
                <a:spcPct val="90000"/>
              </a:lnSpc>
              <a:spcBef>
                <a:spcPct val="20000"/>
              </a:spcBef>
              <a:buSzPct val="90000"/>
              <a:buFont typeface="Arial" pitchFamily="34" charset="0"/>
              <a:buChar char="•"/>
            </a:pPr>
            <a:r>
              <a:rPr lang="en-US" smtClean="0"/>
              <a:t>Fourth level</a:t>
            </a:r>
          </a:p>
          <a:p>
            <a:pPr marL="345797" lvl="4" indent="-345797" algn="l" defTabSz="913641"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93" y="6372548"/>
            <a:ext cx="1681921" cy="195501"/>
          </a:xfrm>
          <a:prstGeom prst="rect">
            <a:avLst/>
          </a:prstGeom>
        </p:spPr>
      </p:pic>
    </p:spTree>
    <p:extLst>
      <p:ext uri="{BB962C8B-B14F-4D97-AF65-F5344CB8AC3E}">
        <p14:creationId xmlns:p14="http://schemas.microsoft.com/office/powerpoint/2010/main" val="1520412128"/>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500"/>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0"/>
            <a:ext cx="5486400" cy="2443747"/>
          </a:xfrm>
        </p:spPr>
        <p:txBody>
          <a:bodyPr/>
          <a:lstStyle>
            <a:lvl1pPr marL="341046" indent="-341046">
              <a:lnSpc>
                <a:spcPct val="90000"/>
              </a:lnSpc>
              <a:buSzPct val="80000"/>
              <a:buFont typeface="Arial" pitchFamily="34" charset="0"/>
              <a:buChar char="•"/>
              <a:defRPr sz="3200"/>
            </a:lvl1pPr>
            <a:lvl2pPr marL="626568" indent="-285522">
              <a:lnSpc>
                <a:spcPct val="90000"/>
              </a:lnSpc>
              <a:buSzPct val="80000"/>
              <a:buFont typeface="Arial" pitchFamily="34" charset="0"/>
              <a:buChar char="•"/>
              <a:defRPr sz="2800"/>
            </a:lvl2pPr>
            <a:lvl3pPr marL="913677" indent="-287110">
              <a:lnSpc>
                <a:spcPct val="90000"/>
              </a:lnSpc>
              <a:buSzPct val="80000"/>
              <a:buFont typeface="Arial" pitchFamily="34" charset="0"/>
              <a:buChar char="•"/>
              <a:defRPr sz="2400"/>
            </a:lvl3pPr>
            <a:lvl4pPr marL="1711548" indent="-225247">
              <a:lnSpc>
                <a:spcPct val="90000"/>
              </a:lnSpc>
              <a:buSzPct val="80000"/>
              <a:buFont typeface="Arial" pitchFamily="34" charset="0"/>
              <a:buChar char="•"/>
              <a:defRPr sz="2000"/>
            </a:lvl4pPr>
            <a:lvl5pPr marL="1943147" indent="-231585">
              <a:lnSpc>
                <a:spcPct val="90000"/>
              </a:lnSpc>
              <a:buSzPct val="80000"/>
              <a:buFont typeface="Arial" pitchFamily="34" charset="0"/>
              <a:buChar char="•"/>
              <a:defRPr sz="20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0"/>
            <a:ext cx="5486400" cy="2443747"/>
          </a:xfrm>
        </p:spPr>
        <p:txBody>
          <a:bodyPr/>
          <a:lstStyle>
            <a:lvl1pPr marL="456821" indent="-456821">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7880" indent="-456821">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201" indent="-342633">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28944" indent="-342633">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4186" indent="-342633">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900"/>
            </a:lvl6pPr>
            <a:lvl7pPr>
              <a:defRPr sz="1900"/>
            </a:lvl7pPr>
            <a:lvl8pPr>
              <a:defRPr sz="1900"/>
            </a:lvl8pPr>
            <a:lvl9pPr>
              <a:defRPr sz="1900"/>
            </a:lvl9pPr>
          </a:lstStyle>
          <a:p>
            <a:pPr marL="341046" lvl="0" indent="-341046" algn="l" defTabSz="913641" rtl="0" eaLnBrk="1" latinLnBrk="0" hangingPunct="1">
              <a:lnSpc>
                <a:spcPct val="90000"/>
              </a:lnSpc>
              <a:spcBef>
                <a:spcPct val="20000"/>
              </a:spcBef>
              <a:buSzPct val="80000"/>
              <a:buFont typeface="Arial" pitchFamily="34" charset="0"/>
              <a:buChar char="•"/>
            </a:pPr>
            <a:r>
              <a:rPr lang="en-US" smtClean="0"/>
              <a:t>Click to edit Master text styles</a:t>
            </a:r>
          </a:p>
          <a:p>
            <a:pPr marL="341046" lvl="1" indent="-341046" algn="l" defTabSz="913641" rtl="0" eaLnBrk="1" latinLnBrk="0" hangingPunct="1">
              <a:lnSpc>
                <a:spcPct val="90000"/>
              </a:lnSpc>
              <a:spcBef>
                <a:spcPct val="20000"/>
              </a:spcBef>
              <a:buSzPct val="80000"/>
              <a:buFont typeface="Arial" pitchFamily="34" charset="0"/>
              <a:buChar char="•"/>
            </a:pPr>
            <a:r>
              <a:rPr lang="en-US" smtClean="0"/>
              <a:t>Second level</a:t>
            </a:r>
          </a:p>
          <a:p>
            <a:pPr marL="341046" lvl="2" indent="-341046" algn="l" defTabSz="913641" rtl="0" eaLnBrk="1" latinLnBrk="0" hangingPunct="1">
              <a:lnSpc>
                <a:spcPct val="90000"/>
              </a:lnSpc>
              <a:spcBef>
                <a:spcPct val="20000"/>
              </a:spcBef>
              <a:buSzPct val="80000"/>
              <a:buFont typeface="Arial" pitchFamily="34" charset="0"/>
              <a:buChar char="•"/>
            </a:pPr>
            <a:r>
              <a:rPr lang="en-US" smtClean="0"/>
              <a:t>Third level</a:t>
            </a:r>
          </a:p>
          <a:p>
            <a:pPr marL="341046" lvl="3" indent="-341046" algn="l" defTabSz="913641" rtl="0" eaLnBrk="1" latinLnBrk="0" hangingPunct="1">
              <a:lnSpc>
                <a:spcPct val="90000"/>
              </a:lnSpc>
              <a:spcBef>
                <a:spcPct val="20000"/>
              </a:spcBef>
              <a:buSzPct val="80000"/>
              <a:buFont typeface="Arial" pitchFamily="34" charset="0"/>
              <a:buChar char="•"/>
            </a:pPr>
            <a:r>
              <a:rPr lang="en-US" smtClean="0"/>
              <a:t>Fourth level</a:t>
            </a:r>
          </a:p>
          <a:p>
            <a:pPr marL="341046" lvl="4" indent="-341046" algn="l" defTabSz="913641"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93" y="6372548"/>
            <a:ext cx="1681921" cy="195501"/>
          </a:xfrm>
          <a:prstGeom prst="rect">
            <a:avLst/>
          </a:prstGeom>
        </p:spPr>
      </p:pic>
    </p:spTree>
  </p:cSld>
  <p:clrMapOvr>
    <a:masterClrMapping/>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500"/>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7825"/>
            <a:ext cx="5486400" cy="443199"/>
          </a:xfrm>
        </p:spPr>
        <p:txBody>
          <a:bodyPr anchor="b"/>
          <a:lstStyle>
            <a:lvl1pPr marL="0" indent="0">
              <a:lnSpc>
                <a:spcPct val="90000"/>
              </a:lnSpc>
              <a:spcBef>
                <a:spcPts val="0"/>
              </a:spcBef>
              <a:buNone/>
              <a:defRPr sz="3200" b="0">
                <a:latin typeface="Segoe UI Light" pitchFamily="34" charset="0"/>
              </a:defRPr>
            </a:lvl1pPr>
            <a:lvl2pPr marL="456805" indent="0">
              <a:buNone/>
              <a:defRPr sz="2000" b="1"/>
            </a:lvl2pPr>
            <a:lvl3pPr marL="913641" indent="0">
              <a:buNone/>
              <a:defRPr sz="1900" b="1"/>
            </a:lvl3pPr>
            <a:lvl4pPr marL="1370456" indent="0">
              <a:buNone/>
              <a:defRPr sz="1600" b="1"/>
            </a:lvl4pPr>
            <a:lvl5pPr marL="1827283" indent="0">
              <a:buNone/>
              <a:defRPr sz="1600" b="1"/>
            </a:lvl5pPr>
            <a:lvl6pPr marL="2284088" indent="0">
              <a:buNone/>
              <a:defRPr sz="1600" b="1"/>
            </a:lvl6pPr>
            <a:lvl7pPr marL="2740918" indent="0">
              <a:buNone/>
              <a:defRPr sz="1600" b="1"/>
            </a:lvl7pPr>
            <a:lvl8pPr marL="3197739" indent="0">
              <a:buNone/>
              <a:defRPr sz="1600" b="1"/>
            </a:lvl8pPr>
            <a:lvl9pPr marL="3654563"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69" y="2266799"/>
            <a:ext cx="5484971" cy="1945148"/>
          </a:xfrm>
        </p:spPr>
        <p:txBody>
          <a:bodyPr/>
          <a:lstStyle>
            <a:lvl1pPr marL="402919" indent="-402919">
              <a:buSzPct val="80000"/>
              <a:buFont typeface="Arial" pitchFamily="34" charset="0"/>
              <a:buChar char="•"/>
              <a:defRPr sz="2800"/>
            </a:lvl1pPr>
            <a:lvl2pPr marL="743932" indent="-322009">
              <a:buSzPct val="80000"/>
              <a:buFont typeface="Arial" pitchFamily="34" charset="0"/>
              <a:buChar char="•"/>
              <a:defRPr sz="2800"/>
            </a:lvl2pPr>
            <a:lvl3pPr marL="1026302" indent="-282348" defTabSz="1029462">
              <a:buSzPct val="80000"/>
              <a:buFont typeface="Arial" pitchFamily="34" charset="0"/>
              <a:buChar char="•"/>
              <a:defRPr sz="2400"/>
            </a:lvl3pPr>
            <a:lvl4pPr marL="1316574" indent="-287110">
              <a:buSzPct val="80000"/>
              <a:buFont typeface="Arial" pitchFamily="34" charset="0"/>
              <a:buChar char="•"/>
              <a:defRPr sz="2000"/>
            </a:lvl4pPr>
            <a:lvl5pPr marL="1540246" indent="-223661">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7825"/>
            <a:ext cx="5486400" cy="443199"/>
          </a:xfrm>
        </p:spPr>
        <p:txBody>
          <a:bodyPr anchor="b"/>
          <a:lstStyle>
            <a:lvl1pPr marL="0" indent="0">
              <a:lnSpc>
                <a:spcPct val="90000"/>
              </a:lnSpc>
              <a:spcBef>
                <a:spcPts val="0"/>
              </a:spcBef>
              <a:buNone/>
              <a:defRPr sz="3200" b="0">
                <a:latin typeface="Segoe UI Light" pitchFamily="34" charset="0"/>
              </a:defRPr>
            </a:lvl1pPr>
            <a:lvl2pPr marL="456805" indent="0">
              <a:buNone/>
              <a:defRPr sz="2000" b="1"/>
            </a:lvl2pPr>
            <a:lvl3pPr marL="913641" indent="0">
              <a:buNone/>
              <a:defRPr sz="1900" b="1"/>
            </a:lvl3pPr>
            <a:lvl4pPr marL="1370456" indent="0">
              <a:buNone/>
              <a:defRPr sz="1600" b="1"/>
            </a:lvl4pPr>
            <a:lvl5pPr marL="1827283" indent="0">
              <a:buNone/>
              <a:defRPr sz="1600" b="1"/>
            </a:lvl5pPr>
            <a:lvl6pPr marL="2284088" indent="0">
              <a:buNone/>
              <a:defRPr sz="1600" b="1"/>
            </a:lvl6pPr>
            <a:lvl7pPr marL="2740918" indent="0">
              <a:buNone/>
              <a:defRPr sz="1600" b="1"/>
            </a:lvl7pPr>
            <a:lvl8pPr marL="3197739" indent="0">
              <a:buNone/>
              <a:defRPr sz="1600" b="1"/>
            </a:lvl8pPr>
            <a:lvl9pPr marL="3654563"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266799"/>
            <a:ext cx="5486400" cy="1945148"/>
          </a:xfrm>
        </p:spPr>
        <p:txBody>
          <a:bodyPr/>
          <a:lstStyle>
            <a:lvl1pPr marL="296092" indent="-296092">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6821" indent="-4568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4568" indent="-342633">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2099" indent="-342633">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6576" indent="-342633">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2099" indent="-342633">
              <a:defRPr sz="1600"/>
            </a:lvl6pPr>
            <a:lvl7pPr marL="1602109" indent="-285522">
              <a:defRPr sz="1600"/>
            </a:lvl7pPr>
            <a:lvl8pPr>
              <a:defRPr sz="1600"/>
            </a:lvl8pPr>
            <a:lvl9pPr>
              <a:defRPr sz="1600"/>
            </a:lvl9pPr>
          </a:lstStyle>
          <a:p>
            <a:pPr marL="402919" lvl="0" indent="-402919" algn="l" defTabSz="913641" rtl="0" eaLnBrk="1" latinLnBrk="0" hangingPunct="1">
              <a:lnSpc>
                <a:spcPct val="90000"/>
              </a:lnSpc>
              <a:spcBef>
                <a:spcPct val="20000"/>
              </a:spcBef>
              <a:buSzPct val="80000"/>
            </a:pPr>
            <a:r>
              <a:rPr lang="en-US" smtClean="0"/>
              <a:t>Click to edit Master text styles</a:t>
            </a:r>
          </a:p>
          <a:p>
            <a:pPr marL="402919" lvl="1" indent="-402919" algn="l" defTabSz="913641" rtl="0" eaLnBrk="1" latinLnBrk="0" hangingPunct="1">
              <a:lnSpc>
                <a:spcPct val="90000"/>
              </a:lnSpc>
              <a:spcBef>
                <a:spcPct val="20000"/>
              </a:spcBef>
              <a:buSzPct val="80000"/>
            </a:pPr>
            <a:r>
              <a:rPr lang="en-US" smtClean="0"/>
              <a:t>Second level</a:t>
            </a:r>
          </a:p>
          <a:p>
            <a:pPr marL="402919" lvl="2" indent="-402919" algn="l" defTabSz="913641" rtl="0" eaLnBrk="1" latinLnBrk="0" hangingPunct="1">
              <a:lnSpc>
                <a:spcPct val="90000"/>
              </a:lnSpc>
              <a:spcBef>
                <a:spcPct val="20000"/>
              </a:spcBef>
              <a:buSzPct val="80000"/>
            </a:pPr>
            <a:r>
              <a:rPr lang="en-US" smtClean="0"/>
              <a:t>Third level</a:t>
            </a:r>
          </a:p>
          <a:p>
            <a:pPr marL="402919" lvl="3" indent="-402919" algn="l" defTabSz="913641" rtl="0" eaLnBrk="1" latinLnBrk="0" hangingPunct="1">
              <a:lnSpc>
                <a:spcPct val="90000"/>
              </a:lnSpc>
              <a:spcBef>
                <a:spcPct val="20000"/>
              </a:spcBef>
              <a:buSzPct val="80000"/>
            </a:pPr>
            <a:r>
              <a:rPr lang="en-US" smtClean="0"/>
              <a:t>Fourth level</a:t>
            </a:r>
          </a:p>
          <a:p>
            <a:pPr marL="402919" lvl="4" indent="-402919" algn="l" defTabSz="913641"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93" y="6372548"/>
            <a:ext cx="1681921" cy="195501"/>
          </a:xfrm>
          <a:prstGeom prst="rect">
            <a:avLst/>
          </a:prstGeom>
        </p:spPr>
      </p:pic>
    </p:spTree>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500"/>
            </a:lvl1pPr>
          </a:lstStyle>
          <a:p>
            <a:r>
              <a:rPr lang="en-US" smtClean="0"/>
              <a:t>Click to edit Master title style</a:t>
            </a:r>
            <a:endParaRPr lang="en-US" dirty="0"/>
          </a:p>
        </p:txBody>
      </p:sp>
      <p:pic>
        <p:nvPicPr>
          <p:cNvPr id="3" name="Picture 2"/>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93" y="6372548"/>
            <a:ext cx="1681921" cy="195501"/>
          </a:xfrm>
          <a:prstGeom prst="rect">
            <a:avLst/>
          </a:prstGeom>
        </p:spPr>
      </p:pic>
    </p:spTree>
  </p:cSld>
  <p:clrMapOvr>
    <a:masterClrMapping/>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93" y="6372548"/>
            <a:ext cx="1681921" cy="195501"/>
          </a:xfrm>
          <a:prstGeom prst="rect">
            <a:avLst/>
          </a:prstGeom>
        </p:spPr>
      </p:pic>
    </p:spTree>
  </p:cSld>
  <p:clrMapOvr>
    <a:masterClrMapping/>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p:nvSpPr>
        <p:spPr bwMode="auto">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28" tIns="45665" rIns="91328" bIns="45665" numCol="1" spcCol="0" rtlCol="0" anchor="ctr" anchorCtr="0" compatLnSpc="1">
            <a:prstTxWarp prst="textNoShape">
              <a:avLst/>
            </a:prstTxWarp>
          </a:bodyPr>
          <a:lstStyle/>
          <a:p>
            <a:pPr algn="ctr" defTabSz="913066" fontAlgn="base">
              <a:spcBef>
                <a:spcPct val="0"/>
              </a:spcBef>
              <a:spcAft>
                <a:spcPct val="0"/>
              </a:spcAft>
            </a:pPr>
            <a:endParaRPr lang="en-US" sz="23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3641"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3805" y="3417676"/>
            <a:ext cx="6945312" cy="1241879"/>
          </a:xfrm>
        </p:spPr>
        <p:txBody>
          <a:bodyPr lIns="182728" tIns="182728" anchor="ctr" anchorCtr="0"/>
          <a:lstStyle>
            <a:lvl1pPr marL="574219" indent="-571044">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5797" indent="-342633">
              <a:buFont typeface="Arial" pitchFamily="34" charset="0"/>
              <a:buNone/>
              <a:defRPr lang="en-US" sz="2400" kern="1200" spc="-51" baseline="0" dirty="0">
                <a:gradFill>
                  <a:gsLst>
                    <a:gs pos="0">
                      <a:srgbClr val="595959"/>
                    </a:gs>
                    <a:gs pos="86000">
                      <a:srgbClr val="595959"/>
                    </a:gs>
                  </a:gsLst>
                  <a:lin ang="5400000" scaled="0"/>
                </a:gradFill>
                <a:latin typeface="+mn-lt"/>
                <a:ea typeface="+mn-ea"/>
                <a:cs typeface="+mn-cs"/>
              </a:defRPr>
            </a:lvl2pPr>
          </a:lstStyle>
          <a:p>
            <a:pPr marL="3175" lvl="0" indent="0" algn="l" defTabSz="913641" rtl="0" eaLnBrk="1" latinLnBrk="0" hangingPunct="1">
              <a:lnSpc>
                <a:spcPct val="90000"/>
              </a:lnSpc>
              <a:spcBef>
                <a:spcPts val="0"/>
              </a:spcBef>
              <a:spcAft>
                <a:spcPts val="900"/>
              </a:spcAft>
              <a:buSzPct val="80000"/>
            </a:pPr>
            <a:r>
              <a:rPr lang="en-US" smtClean="0"/>
              <a:t>Click to edit Master text styles</a:t>
            </a:r>
          </a:p>
          <a:p>
            <a:pPr marL="3175" lvl="1" indent="0" algn="l" defTabSz="913641"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p:nvSpPr>
        <p:spPr bwMode="black">
          <a:xfrm>
            <a:off x="1200173" y="2133600"/>
            <a:ext cx="18650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231" tIns="41115" rIns="82231" bIns="41115" numCol="1" anchor="t" anchorCtr="0" compatLnSpc="1">
            <a:prstTxWarp prst="textNoShape">
              <a:avLst/>
            </a:prstTxWarp>
          </a:bodyPr>
          <a:lstStyle/>
          <a:p>
            <a:pPr lvl="0" defTabSz="1218024"/>
            <a:endParaRPr lang="en-US" sz="1600">
              <a:solidFill>
                <a:srgbClr val="292929"/>
              </a:solidFill>
            </a:endParaRPr>
          </a:p>
        </p:txBody>
      </p:sp>
    </p:spTree>
    <p:extLst>
      <p:ext uri="{BB962C8B-B14F-4D97-AF65-F5344CB8AC3E}">
        <p14:creationId xmlns:p14="http://schemas.microsoft.com/office/powerpoint/2010/main" val="2480588676"/>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25"/>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97"/>
            <a:ext cx="4205289" cy="461665"/>
          </a:xfrm>
        </p:spPr>
        <p:txBody>
          <a:bodyPr>
            <a:noAutofit/>
          </a:bodyPr>
          <a:lstStyle>
            <a:lvl1pPr marL="0" indent="0" algn="l" defTabSz="913641"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6805" indent="0" algn="ctr">
              <a:buNone/>
              <a:defRPr>
                <a:solidFill>
                  <a:schemeClr val="tx1">
                    <a:tint val="75000"/>
                  </a:schemeClr>
                </a:solidFill>
              </a:defRPr>
            </a:lvl2pPr>
            <a:lvl3pPr marL="913641" indent="0" algn="ctr">
              <a:buNone/>
              <a:defRPr>
                <a:solidFill>
                  <a:schemeClr val="tx1">
                    <a:tint val="75000"/>
                  </a:schemeClr>
                </a:solidFill>
              </a:defRPr>
            </a:lvl3pPr>
            <a:lvl4pPr marL="1370456" indent="0" algn="ctr">
              <a:buNone/>
              <a:defRPr>
                <a:solidFill>
                  <a:schemeClr val="tx1">
                    <a:tint val="75000"/>
                  </a:schemeClr>
                </a:solidFill>
              </a:defRPr>
            </a:lvl4pPr>
            <a:lvl5pPr marL="1827283" indent="0" algn="ctr">
              <a:buNone/>
              <a:defRPr>
                <a:solidFill>
                  <a:schemeClr val="tx1">
                    <a:tint val="75000"/>
                  </a:schemeClr>
                </a:solidFill>
              </a:defRPr>
            </a:lvl5pPr>
            <a:lvl6pPr marL="2284088" indent="0" algn="ctr">
              <a:buNone/>
              <a:defRPr>
                <a:solidFill>
                  <a:schemeClr val="tx1">
                    <a:tint val="75000"/>
                  </a:schemeClr>
                </a:solidFill>
              </a:defRPr>
            </a:lvl6pPr>
            <a:lvl7pPr marL="2740918" indent="0" algn="ctr">
              <a:buNone/>
              <a:defRPr>
                <a:solidFill>
                  <a:schemeClr val="tx1">
                    <a:tint val="75000"/>
                  </a:schemeClr>
                </a:solidFill>
              </a:defRPr>
            </a:lvl7pPr>
            <a:lvl8pPr marL="3197739" indent="0" algn="ctr">
              <a:buNone/>
              <a:defRPr>
                <a:solidFill>
                  <a:schemeClr val="tx1">
                    <a:tint val="75000"/>
                  </a:schemeClr>
                </a:solidFill>
              </a:defRPr>
            </a:lvl8pPr>
            <a:lvl9pPr marL="3654563"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7713384" y="2136049"/>
            <a:ext cx="3499129" cy="2114059"/>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559917533"/>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25"/>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97"/>
            <a:ext cx="4205289" cy="461665"/>
          </a:xfrm>
        </p:spPr>
        <p:txBody>
          <a:bodyPr>
            <a:noAutofit/>
          </a:bodyPr>
          <a:lstStyle>
            <a:lvl1pPr marL="0" indent="0" algn="l" defTabSz="913641"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6805" indent="0" algn="ctr">
              <a:buNone/>
              <a:defRPr>
                <a:solidFill>
                  <a:schemeClr val="tx1">
                    <a:tint val="75000"/>
                  </a:schemeClr>
                </a:solidFill>
              </a:defRPr>
            </a:lvl2pPr>
            <a:lvl3pPr marL="913641" indent="0" algn="ctr">
              <a:buNone/>
              <a:defRPr>
                <a:solidFill>
                  <a:schemeClr val="tx1">
                    <a:tint val="75000"/>
                  </a:schemeClr>
                </a:solidFill>
              </a:defRPr>
            </a:lvl3pPr>
            <a:lvl4pPr marL="1370456" indent="0" algn="ctr">
              <a:buNone/>
              <a:defRPr>
                <a:solidFill>
                  <a:schemeClr val="tx1">
                    <a:tint val="75000"/>
                  </a:schemeClr>
                </a:solidFill>
              </a:defRPr>
            </a:lvl4pPr>
            <a:lvl5pPr marL="1827283" indent="0" algn="ctr">
              <a:buNone/>
              <a:defRPr>
                <a:solidFill>
                  <a:schemeClr val="tx1">
                    <a:tint val="75000"/>
                  </a:schemeClr>
                </a:solidFill>
              </a:defRPr>
            </a:lvl5pPr>
            <a:lvl6pPr marL="2284088" indent="0" algn="ctr">
              <a:buNone/>
              <a:defRPr>
                <a:solidFill>
                  <a:schemeClr val="tx1">
                    <a:tint val="75000"/>
                  </a:schemeClr>
                </a:solidFill>
              </a:defRPr>
            </a:lvl6pPr>
            <a:lvl7pPr marL="2740918" indent="0" algn="ctr">
              <a:buNone/>
              <a:defRPr>
                <a:solidFill>
                  <a:schemeClr val="tx1">
                    <a:tint val="75000"/>
                  </a:schemeClr>
                </a:solidFill>
              </a:defRPr>
            </a:lvl7pPr>
            <a:lvl8pPr marL="3197739" indent="0" algn="ctr">
              <a:buNone/>
              <a:defRPr>
                <a:solidFill>
                  <a:schemeClr val="tx1">
                    <a:tint val="75000"/>
                  </a:schemeClr>
                </a:solidFill>
              </a:defRPr>
            </a:lvl8pPr>
            <a:lvl9pPr marL="3654563"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p:nvSpPr>
        <p:spPr bwMode="auto">
          <a:xfrm>
            <a:off x="8291978" y="2008093"/>
            <a:ext cx="2269077"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4" tIns="45683" rIns="91364" bIns="45683" numCol="1" anchor="t" anchorCtr="0" compatLnSpc="1">
            <a:prstTxWarp prst="textNoShape">
              <a:avLst/>
            </a:prstTxWarp>
          </a:bodyPr>
          <a:lstStyle/>
          <a:p>
            <a:endParaRPr lang="en-US"/>
          </a:p>
        </p:txBody>
      </p:sp>
    </p:spTree>
    <p:extLst>
      <p:ext uri="{BB962C8B-B14F-4D97-AF65-F5344CB8AC3E}">
        <p14:creationId xmlns:p14="http://schemas.microsoft.com/office/powerpoint/2010/main" val="694048539"/>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25"/>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97"/>
            <a:ext cx="4205289" cy="461665"/>
          </a:xfrm>
        </p:spPr>
        <p:txBody>
          <a:bodyPr>
            <a:noAutofit/>
          </a:bodyPr>
          <a:lstStyle>
            <a:lvl1pPr marL="0" indent="0" algn="l" defTabSz="913641"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6805" indent="0" algn="ctr">
              <a:buNone/>
              <a:defRPr>
                <a:solidFill>
                  <a:schemeClr val="tx1">
                    <a:tint val="75000"/>
                  </a:schemeClr>
                </a:solidFill>
              </a:defRPr>
            </a:lvl2pPr>
            <a:lvl3pPr marL="913641" indent="0" algn="ctr">
              <a:buNone/>
              <a:defRPr>
                <a:solidFill>
                  <a:schemeClr val="tx1">
                    <a:tint val="75000"/>
                  </a:schemeClr>
                </a:solidFill>
              </a:defRPr>
            </a:lvl3pPr>
            <a:lvl4pPr marL="1370456" indent="0" algn="ctr">
              <a:buNone/>
              <a:defRPr>
                <a:solidFill>
                  <a:schemeClr val="tx1">
                    <a:tint val="75000"/>
                  </a:schemeClr>
                </a:solidFill>
              </a:defRPr>
            </a:lvl4pPr>
            <a:lvl5pPr marL="1827283" indent="0" algn="ctr">
              <a:buNone/>
              <a:defRPr>
                <a:solidFill>
                  <a:schemeClr val="tx1">
                    <a:tint val="75000"/>
                  </a:schemeClr>
                </a:solidFill>
              </a:defRPr>
            </a:lvl5pPr>
            <a:lvl6pPr marL="2284088" indent="0" algn="ctr">
              <a:buNone/>
              <a:defRPr>
                <a:solidFill>
                  <a:schemeClr val="tx1">
                    <a:tint val="75000"/>
                  </a:schemeClr>
                </a:solidFill>
              </a:defRPr>
            </a:lvl6pPr>
            <a:lvl7pPr marL="2740918" indent="0" algn="ctr">
              <a:buNone/>
              <a:defRPr>
                <a:solidFill>
                  <a:schemeClr val="tx1">
                    <a:tint val="75000"/>
                  </a:schemeClr>
                </a:solidFill>
              </a:defRPr>
            </a:lvl7pPr>
            <a:lvl8pPr marL="3197739" indent="0" algn="ctr">
              <a:buNone/>
              <a:defRPr>
                <a:solidFill>
                  <a:schemeClr val="tx1">
                    <a:tint val="75000"/>
                  </a:schemeClr>
                </a:solidFill>
              </a:defRPr>
            </a:lvl8pPr>
            <a:lvl9pPr marL="3654563"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p:nvGrpSpPr>
        <p:grpSpPr bwMode="black">
          <a:xfrm>
            <a:off x="7904572" y="2242955"/>
            <a:ext cx="3176914" cy="1934623"/>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grpSp>
    </p:spTree>
    <p:extLst>
      <p:ext uri="{BB962C8B-B14F-4D97-AF65-F5344CB8AC3E}">
        <p14:creationId xmlns:p14="http://schemas.microsoft.com/office/powerpoint/2010/main" val="3525683714"/>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Video,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Tile"/>
          <p:cNvSpPr/>
          <p:nvPr userDrawn="1"/>
        </p:nvSpPr>
        <p:spPr bwMode="auto">
          <a:xfrm>
            <a:off x="4010026" y="3187136"/>
            <a:ext cx="7162800" cy="2823139"/>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6" name="Arrow Bar"/>
          <p:cNvSpPr/>
          <p:nvPr userDrawn="1"/>
        </p:nvSpPr>
        <p:spPr bwMode="auto">
          <a:xfrm>
            <a:off x="4010025" y="1514475"/>
            <a:ext cx="7162800" cy="1499616"/>
          </a:xfrm>
          <a:prstGeom prst="rect">
            <a:avLst/>
          </a:prstGeom>
          <a:solidFill>
            <a:schemeClr val="accent5"/>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4179052" y="1586586"/>
            <a:ext cx="5549740" cy="1378644"/>
          </a:xfrm>
        </p:spPr>
        <p:txBody>
          <a:bodyPr anchor="ctr" anchorCtr="0">
            <a:noAutofit/>
            <a:scene3d>
              <a:camera prst="orthographicFront"/>
              <a:lightRig rig="flat" dir="t"/>
            </a:scene3d>
            <a:sp3d>
              <a:contourClr>
                <a:schemeClr val="tx2"/>
              </a:contourClr>
            </a:sp3d>
          </a:bodyPr>
          <a:lstStyle>
            <a:lvl1pPr marL="0" indent="0" algn="l" defTabSz="914363" rtl="0" eaLnBrk="1" latinLnBrk="0" hangingPunct="1">
              <a:lnSpc>
                <a:spcPct val="90000"/>
              </a:lnSpc>
              <a:spcBef>
                <a:spcPct val="0"/>
              </a:spcBef>
              <a:buFont typeface="Arial" pitchFamily="34" charset="0"/>
              <a:buNone/>
              <a:defRPr lang="en-US" sz="5400" b="1" kern="1200" cap="none" spc="-100" baseline="0" dirty="0" smtClean="0">
                <a:ln w="3175">
                  <a:noFill/>
                </a:ln>
                <a:solidFill>
                  <a:schemeClr val="tx1">
                    <a:alpha val="99000"/>
                  </a:schemeClr>
                </a:solidFill>
                <a:effectLst/>
                <a:latin typeface="Segoe UI" pitchFamily="34" charset="0"/>
                <a:ea typeface="Segoe UI" pitchFamily="34" charset="0"/>
                <a:cs typeface="Segoe UI" pitchFamily="34" charset="0"/>
              </a:defRPr>
            </a:lvl1pPr>
          </a:lstStyle>
          <a:p>
            <a:pPr lvl="0"/>
            <a:r>
              <a:rPr lang="en-US" dirty="0" smtClean="0"/>
              <a:t>Video</a:t>
            </a:r>
          </a:p>
        </p:txBody>
      </p:sp>
      <p:sp useBgFill="1">
        <p:nvSpPr>
          <p:cNvPr id="9" name="Left Mask"/>
          <p:cNvSpPr/>
          <p:nvPr userDrawn="1"/>
        </p:nvSpPr>
        <p:spPr bwMode="auto">
          <a:xfrm>
            <a:off x="-1" y="1514476"/>
            <a:ext cx="4010025" cy="1499616"/>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36" tIns="45718" rIns="91436" bIns="45718" numCol="1" spcCol="0" rtlCol="0" fromWordArt="0" anchor="ctr" anchorCtr="0" forceAA="0" compatLnSpc="1">
            <a:prstTxWarp prst="textNoShape">
              <a:avLst/>
            </a:prstTxWarp>
            <a:noAutofit/>
          </a:bodyPr>
          <a:lstStyle/>
          <a:p>
            <a:pPr algn="ctr" defTabSz="914099"/>
            <a:endParaRPr lang="en-US" sz="22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3" name="Subtitle 2"/>
          <p:cNvSpPr>
            <a:spLocks noGrp="1"/>
          </p:cNvSpPr>
          <p:nvPr>
            <p:ph type="subTitle" idx="1"/>
          </p:nvPr>
        </p:nvSpPr>
        <p:spPr>
          <a:xfrm>
            <a:off x="4179053" y="5181600"/>
            <a:ext cx="6610546" cy="461665"/>
          </a:xfrm>
        </p:spPr>
        <p:txBody>
          <a:bodyPr>
            <a:noAutofit/>
          </a:bodyPr>
          <a:lstStyle>
            <a:lvl1pPr marL="0" indent="0" algn="l" defTabSz="914363" rtl="0" eaLnBrk="1" latinLnBrk="0" hangingPunct="1">
              <a:lnSpc>
                <a:spcPct val="90000"/>
              </a:lnSpc>
              <a:spcBef>
                <a:spcPts val="0"/>
              </a:spcBef>
              <a:buSzPct val="105000"/>
              <a:buFontTx/>
              <a:buNone/>
              <a:defRPr lang="en-US" sz="1600" kern="1200" dirty="0">
                <a:solidFill>
                  <a:schemeClr val="bg1">
                    <a:alpha val="99000"/>
                  </a:schemeClr>
                </a:solidFill>
                <a:latin typeface="Segoe UI" pitchFamily="34" charset="0"/>
                <a:ea typeface="Segoe UI" pitchFamily="34" charset="0"/>
                <a:cs typeface="Segoe UI" pitchFamily="34" charset="0"/>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10" name="Circle Arrow"/>
          <p:cNvSpPr>
            <a:spLocks noEditPoints="1"/>
          </p:cNvSpPr>
          <p:nvPr userDrawn="1"/>
        </p:nvSpPr>
        <p:spPr bwMode="auto">
          <a:xfrm rot="5400000">
            <a:off x="9948223" y="1873056"/>
            <a:ext cx="841375" cy="841375"/>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TechEd Tile"/>
          <p:cNvSpPr/>
          <p:nvPr userDrawn="1"/>
        </p:nvSpPr>
        <p:spPr bwMode="auto">
          <a:xfrm>
            <a:off x="1022073" y="1514475"/>
            <a:ext cx="2825496" cy="1499616"/>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dirty="0">
              <a:solidFill>
                <a:schemeClr val="tx1">
                  <a:lumMod val="20000"/>
                  <a:lumOff val="80000"/>
                  <a:alpha val="99000"/>
                </a:schemeClr>
              </a:solidFill>
              <a:latin typeface="Segoe UI" pitchFamily="34" charset="0"/>
              <a:ea typeface="Segoe UI" pitchFamily="34" charset="0"/>
              <a:cs typeface="Segoe UI" pitchFamily="34" charset="0"/>
            </a:endParaRPr>
          </a:p>
        </p:txBody>
      </p:sp>
      <p:pic>
        <p:nvPicPr>
          <p:cNvPr id="12" name="TechEd Logo"/>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r="8530"/>
          <a:stretch/>
        </p:blipFill>
        <p:spPr bwMode="auto">
          <a:xfrm>
            <a:off x="1401318" y="1742493"/>
            <a:ext cx="2067006" cy="1043580"/>
          </a:xfrm>
          <a:prstGeom prst="rect">
            <a:avLst/>
          </a:prstGeom>
          <a:noFill/>
          <a:extLst>
            <a:ext uri="{909E8E84-426E-40DD-AFC4-6F175D3DCCD1}">
              <a14:hiddenFill xmlns:a14="http://schemas.microsoft.com/office/drawing/2010/main">
                <a:solidFill>
                  <a:srgbClr val="FFFFFF"/>
                </a:solidFill>
              </a14:hiddenFill>
            </a:ext>
          </a:extLst>
        </p:spPr>
      </p:pic>
      <p:sp useBgFill="1">
        <p:nvSpPr>
          <p:cNvPr id="13" name="Top Mask"/>
          <p:cNvSpPr/>
          <p:nvPr userDrawn="1"/>
        </p:nvSpPr>
        <p:spPr bwMode="auto">
          <a:xfrm>
            <a:off x="0" y="0"/>
            <a:ext cx="12188825" cy="1514475"/>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36" tIns="45718" rIns="91436" bIns="45718" numCol="1" spcCol="0" rtlCol="0" fromWordArt="0" anchor="ctr" anchorCtr="0" forceAA="0" compatLnSpc="1">
            <a:prstTxWarp prst="textNoShape">
              <a:avLst/>
            </a:prstTxWarp>
            <a:noAutofit/>
          </a:bodyPr>
          <a:lstStyle/>
          <a:p>
            <a:pPr algn="ctr" defTabSz="914099"/>
            <a:endParaRPr lang="en-US" sz="2200" dirty="0">
              <a:solidFill>
                <a:schemeClr val="tx1">
                  <a:lumMod val="20000"/>
                  <a:lumOff val="80000"/>
                  <a:alpha val="99000"/>
                </a:schemeClr>
              </a:solidFill>
              <a:latin typeface="Segoe UI" pitchFamily="34" charset="0"/>
              <a:ea typeface="Segoe UI" pitchFamily="34" charset="0"/>
              <a:cs typeface="Segoe UI" pitchFamily="34" charset="0"/>
            </a:endParaRPr>
          </a:p>
        </p:txBody>
      </p:sp>
      <p:sp useBgFill="1">
        <p:nvSpPr>
          <p:cNvPr id="14" name="Right Mask"/>
          <p:cNvSpPr/>
          <p:nvPr userDrawn="1"/>
        </p:nvSpPr>
        <p:spPr bwMode="auto">
          <a:xfrm>
            <a:off x="11172825" y="1630804"/>
            <a:ext cx="1016000" cy="4154983"/>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36" tIns="45718" rIns="91436" bIns="45718" numCol="1" spcCol="0" rtlCol="0" fromWordArt="0" anchor="ctr" anchorCtr="0" forceAA="0" compatLnSpc="1">
            <a:prstTxWarp prst="textNoShape">
              <a:avLst/>
            </a:prstTxWarp>
            <a:noAutofit/>
          </a:bodyPr>
          <a:lstStyle/>
          <a:p>
            <a:pPr algn="ctr" defTabSz="914099"/>
            <a:endParaRPr lang="en-US" sz="22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2" name="Title 1"/>
          <p:cNvSpPr>
            <a:spLocks noGrp="1"/>
          </p:cNvSpPr>
          <p:nvPr>
            <p:ph type="ctrTitle"/>
          </p:nvPr>
        </p:nvSpPr>
        <p:spPr>
          <a:xfrm>
            <a:off x="4179052" y="3187136"/>
            <a:ext cx="6610546" cy="1523494"/>
          </a:xfrm>
        </p:spPr>
        <p:txBody>
          <a:bodyPr anchor="ctr" anchorCtr="0">
            <a:noAutofit/>
          </a:bodyPr>
          <a:lstStyle>
            <a:lvl1pPr algn="l" defTabSz="914363" rtl="0" eaLnBrk="1" latinLnBrk="0" hangingPunct="1">
              <a:lnSpc>
                <a:spcPct val="90000"/>
              </a:lnSpc>
              <a:spcBef>
                <a:spcPct val="0"/>
              </a:spcBef>
              <a:buNone/>
              <a:defRPr lang="en-US" sz="4000" b="1" kern="1200" cap="none" spc="-100" baseline="0" dirty="0">
                <a:ln w="3175">
                  <a:noFill/>
                </a:ln>
                <a:solidFill>
                  <a:schemeClr val="accent5">
                    <a:alpha val="99000"/>
                  </a:schemeClr>
                </a:solidFill>
                <a:effectLst/>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useBgFill="1">
        <p:nvSpPr>
          <p:cNvPr id="15" name="Bottom Mask"/>
          <p:cNvSpPr/>
          <p:nvPr userDrawn="1"/>
        </p:nvSpPr>
        <p:spPr bwMode="auto">
          <a:xfrm>
            <a:off x="4010026" y="6010275"/>
            <a:ext cx="8178799" cy="847725"/>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36" tIns="45718" rIns="91436" bIns="45718" numCol="1" spcCol="0" rtlCol="0" fromWordArt="0" anchor="ctr" anchorCtr="0" forceAA="0" compatLnSpc="1">
            <a:prstTxWarp prst="textNoShape">
              <a:avLst/>
            </a:prstTxWarp>
            <a:noAutofit/>
          </a:bodyPr>
          <a:lstStyle/>
          <a:p>
            <a:pPr algn="ctr" defTabSz="914099"/>
            <a:endParaRPr lang="en-US" sz="2200" dirty="0">
              <a:solidFill>
                <a:schemeClr val="tx1">
                  <a:lumMod val="20000"/>
                  <a:lumOff val="80000"/>
                  <a:alpha val="99000"/>
                </a:schemeClr>
              </a:solidFill>
              <a:latin typeface="Segoe UI" pitchFamily="34" charset="0"/>
              <a:ea typeface="Segoe UI" pitchFamily="34" charset="0"/>
              <a:cs typeface="Segoe UI" pitchFamily="34" charset="0"/>
            </a:endParaRPr>
          </a:p>
        </p:txBody>
      </p:sp>
      <p:grpSp>
        <p:nvGrpSpPr>
          <p:cNvPr id="19" name="Green Tile"/>
          <p:cNvGrpSpPr/>
          <p:nvPr userDrawn="1"/>
        </p:nvGrpSpPr>
        <p:grpSpPr>
          <a:xfrm>
            <a:off x="1015856" y="3187136"/>
            <a:ext cx="2827252" cy="2827252"/>
            <a:chOff x="-2619354" y="-790581"/>
            <a:chExt cx="2827252" cy="2827252"/>
          </a:xfrm>
        </p:grpSpPr>
        <p:sp>
          <p:nvSpPr>
            <p:cNvPr id="20" name="Rectangle 19"/>
            <p:cNvSpPr/>
            <p:nvPr/>
          </p:nvSpPr>
          <p:spPr bwMode="auto">
            <a:xfrm>
              <a:off x="-2619354" y="-790581"/>
              <a:ext cx="2827252" cy="2827252"/>
            </a:xfrm>
            <a:prstGeom prst="rect">
              <a:avLst/>
            </a:prstGeom>
            <a:solidFill>
              <a:schemeClr val="accent5"/>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21" name="Play Icon"/>
            <p:cNvSpPr>
              <a:spLocks noEditPoints="1"/>
            </p:cNvSpPr>
            <p:nvPr/>
          </p:nvSpPr>
          <p:spPr bwMode="auto">
            <a:xfrm>
              <a:off x="-2097903" y="-269875"/>
              <a:ext cx="1784350" cy="1784350"/>
            </a:xfrm>
            <a:custGeom>
              <a:avLst/>
              <a:gdLst>
                <a:gd name="T0" fmla="*/ 168 w 224"/>
                <a:gd name="T1" fmla="*/ 112 h 224"/>
                <a:gd name="T2" fmla="*/ 86 w 224"/>
                <a:gd name="T3" fmla="*/ 173 h 224"/>
                <a:gd name="T4" fmla="*/ 86 w 224"/>
                <a:gd name="T5" fmla="*/ 50 h 224"/>
                <a:gd name="T6" fmla="*/ 168 w 224"/>
                <a:gd name="T7" fmla="*/ 112 h 224"/>
                <a:gd name="T8" fmla="*/ 168 w 224"/>
                <a:gd name="T9" fmla="*/ 112 h 224"/>
                <a:gd name="T10" fmla="*/ 112 w 224"/>
                <a:gd name="T11" fmla="*/ 0 h 224"/>
                <a:gd name="T12" fmla="*/ 224 w 224"/>
                <a:gd name="T13" fmla="*/ 112 h 224"/>
                <a:gd name="T14" fmla="*/ 112 w 224"/>
                <a:gd name="T15" fmla="*/ 224 h 224"/>
                <a:gd name="T16" fmla="*/ 0 w 224"/>
                <a:gd name="T17" fmla="*/ 112 h 224"/>
                <a:gd name="T18" fmla="*/ 112 w 224"/>
                <a:gd name="T19" fmla="*/ 0 h 224"/>
                <a:gd name="T20" fmla="*/ 112 w 224"/>
                <a:gd name="T21" fmla="*/ 216 h 224"/>
                <a:gd name="T22" fmla="*/ 216 w 224"/>
                <a:gd name="T23" fmla="*/ 112 h 224"/>
                <a:gd name="T24" fmla="*/ 112 w 224"/>
                <a:gd name="T25" fmla="*/ 8 h 224"/>
                <a:gd name="T26" fmla="*/ 8 w 224"/>
                <a:gd name="T27" fmla="*/ 112 h 224"/>
                <a:gd name="T28" fmla="*/ 112 w 224"/>
                <a:gd name="T29" fmla="*/ 216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4" h="224">
                  <a:moveTo>
                    <a:pt x="168" y="112"/>
                  </a:moveTo>
                  <a:cubicBezTo>
                    <a:pt x="86" y="173"/>
                    <a:pt x="86" y="173"/>
                    <a:pt x="86" y="173"/>
                  </a:cubicBezTo>
                  <a:cubicBezTo>
                    <a:pt x="86" y="50"/>
                    <a:pt x="86" y="50"/>
                    <a:pt x="86" y="50"/>
                  </a:cubicBezTo>
                  <a:cubicBezTo>
                    <a:pt x="168" y="112"/>
                    <a:pt x="168" y="112"/>
                    <a:pt x="168" y="112"/>
                  </a:cubicBezTo>
                  <a:cubicBezTo>
                    <a:pt x="168" y="112"/>
                    <a:pt x="168" y="112"/>
                    <a:pt x="168" y="112"/>
                  </a:cubicBezTo>
                  <a:close/>
                  <a:moveTo>
                    <a:pt x="112" y="0"/>
                  </a:moveTo>
                  <a:cubicBezTo>
                    <a:pt x="174" y="0"/>
                    <a:pt x="224" y="50"/>
                    <a:pt x="224" y="112"/>
                  </a:cubicBezTo>
                  <a:cubicBezTo>
                    <a:pt x="224" y="174"/>
                    <a:pt x="174" y="224"/>
                    <a:pt x="112" y="224"/>
                  </a:cubicBezTo>
                  <a:cubicBezTo>
                    <a:pt x="51" y="224"/>
                    <a:pt x="0" y="174"/>
                    <a:pt x="0" y="112"/>
                  </a:cubicBezTo>
                  <a:cubicBezTo>
                    <a:pt x="0" y="50"/>
                    <a:pt x="51" y="0"/>
                    <a:pt x="112" y="0"/>
                  </a:cubicBezTo>
                  <a:moveTo>
                    <a:pt x="112" y="216"/>
                  </a:moveTo>
                  <a:cubicBezTo>
                    <a:pt x="170" y="216"/>
                    <a:pt x="216" y="169"/>
                    <a:pt x="216" y="112"/>
                  </a:cubicBezTo>
                  <a:cubicBezTo>
                    <a:pt x="216" y="54"/>
                    <a:pt x="170" y="8"/>
                    <a:pt x="112" y="8"/>
                  </a:cubicBezTo>
                  <a:cubicBezTo>
                    <a:pt x="55" y="8"/>
                    <a:pt x="8" y="54"/>
                    <a:pt x="8" y="112"/>
                  </a:cubicBezTo>
                  <a:cubicBezTo>
                    <a:pt x="8" y="169"/>
                    <a:pt x="55" y="216"/>
                    <a:pt x="112" y="21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888345443"/>
      </p:ext>
    </p:extLst>
  </p:cSld>
  <p:clrMapOvr>
    <a:masterClrMapping/>
  </p:clrMapOvr>
  <p:transition>
    <p:fade/>
  </p:transition>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25"/>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97"/>
            <a:ext cx="4205289" cy="461665"/>
          </a:xfrm>
        </p:spPr>
        <p:txBody>
          <a:bodyPr>
            <a:noAutofit/>
          </a:bodyPr>
          <a:lstStyle>
            <a:lvl1pPr marL="0" indent="0" algn="l" defTabSz="913641"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6805" indent="0" algn="ctr">
              <a:buNone/>
              <a:defRPr>
                <a:solidFill>
                  <a:schemeClr val="tx1">
                    <a:tint val="75000"/>
                  </a:schemeClr>
                </a:solidFill>
              </a:defRPr>
            </a:lvl2pPr>
            <a:lvl3pPr marL="913641" indent="0" algn="ctr">
              <a:buNone/>
              <a:defRPr>
                <a:solidFill>
                  <a:schemeClr val="tx1">
                    <a:tint val="75000"/>
                  </a:schemeClr>
                </a:solidFill>
              </a:defRPr>
            </a:lvl3pPr>
            <a:lvl4pPr marL="1370456" indent="0" algn="ctr">
              <a:buNone/>
              <a:defRPr>
                <a:solidFill>
                  <a:schemeClr val="tx1">
                    <a:tint val="75000"/>
                  </a:schemeClr>
                </a:solidFill>
              </a:defRPr>
            </a:lvl4pPr>
            <a:lvl5pPr marL="1827283" indent="0" algn="ctr">
              <a:buNone/>
              <a:defRPr>
                <a:solidFill>
                  <a:schemeClr val="tx1">
                    <a:tint val="75000"/>
                  </a:schemeClr>
                </a:solidFill>
              </a:defRPr>
            </a:lvl5pPr>
            <a:lvl6pPr marL="2284088" indent="0" algn="ctr">
              <a:buNone/>
              <a:defRPr>
                <a:solidFill>
                  <a:schemeClr val="tx1">
                    <a:tint val="75000"/>
                  </a:schemeClr>
                </a:solidFill>
              </a:defRPr>
            </a:lvl6pPr>
            <a:lvl7pPr marL="2740918" indent="0" algn="ctr">
              <a:buNone/>
              <a:defRPr>
                <a:solidFill>
                  <a:schemeClr val="tx1">
                    <a:tint val="75000"/>
                  </a:schemeClr>
                </a:solidFill>
              </a:defRPr>
            </a:lvl7pPr>
            <a:lvl8pPr marL="3197739" indent="0" algn="ctr">
              <a:buNone/>
              <a:defRPr>
                <a:solidFill>
                  <a:schemeClr val="tx1">
                    <a:tint val="75000"/>
                  </a:schemeClr>
                </a:solidFill>
              </a:defRPr>
            </a:lvl8pPr>
            <a:lvl9pPr marL="3654563"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p:nvSpPr>
        <p:spPr bwMode="black">
          <a:xfrm>
            <a:off x="7923610" y="1932605"/>
            <a:ext cx="3013332" cy="231424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31" tIns="41115" rIns="82231" bIns="41115"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2393864327"/>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25"/>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97"/>
            <a:ext cx="4205289" cy="461665"/>
          </a:xfrm>
        </p:spPr>
        <p:txBody>
          <a:bodyPr>
            <a:noAutofit/>
          </a:bodyPr>
          <a:lstStyle>
            <a:lvl1pPr marL="0" indent="0" algn="l" defTabSz="913641"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6805" indent="0" algn="ctr">
              <a:buNone/>
              <a:defRPr>
                <a:solidFill>
                  <a:schemeClr val="tx1">
                    <a:tint val="75000"/>
                  </a:schemeClr>
                </a:solidFill>
              </a:defRPr>
            </a:lvl2pPr>
            <a:lvl3pPr marL="913641" indent="0" algn="ctr">
              <a:buNone/>
              <a:defRPr>
                <a:solidFill>
                  <a:schemeClr val="tx1">
                    <a:tint val="75000"/>
                  </a:schemeClr>
                </a:solidFill>
              </a:defRPr>
            </a:lvl3pPr>
            <a:lvl4pPr marL="1370456" indent="0" algn="ctr">
              <a:buNone/>
              <a:defRPr>
                <a:solidFill>
                  <a:schemeClr val="tx1">
                    <a:tint val="75000"/>
                  </a:schemeClr>
                </a:solidFill>
              </a:defRPr>
            </a:lvl4pPr>
            <a:lvl5pPr marL="1827283" indent="0" algn="ctr">
              <a:buNone/>
              <a:defRPr>
                <a:solidFill>
                  <a:schemeClr val="tx1">
                    <a:tint val="75000"/>
                  </a:schemeClr>
                </a:solidFill>
              </a:defRPr>
            </a:lvl5pPr>
            <a:lvl6pPr marL="2284088" indent="0" algn="ctr">
              <a:buNone/>
              <a:defRPr>
                <a:solidFill>
                  <a:schemeClr val="tx1">
                    <a:tint val="75000"/>
                  </a:schemeClr>
                </a:solidFill>
              </a:defRPr>
            </a:lvl6pPr>
            <a:lvl7pPr marL="2740918" indent="0" algn="ctr">
              <a:buNone/>
              <a:defRPr>
                <a:solidFill>
                  <a:schemeClr val="tx1">
                    <a:tint val="75000"/>
                  </a:schemeClr>
                </a:solidFill>
              </a:defRPr>
            </a:lvl7pPr>
            <a:lvl8pPr marL="3197739" indent="0" algn="ctr">
              <a:buNone/>
              <a:defRPr>
                <a:solidFill>
                  <a:schemeClr val="tx1">
                    <a:tint val="75000"/>
                  </a:schemeClr>
                </a:solidFill>
              </a:defRPr>
            </a:lvl8pPr>
            <a:lvl9pPr marL="3654563"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8882783" y="1905000"/>
            <a:ext cx="1277597"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680458582"/>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208" y="1905002"/>
            <a:ext cx="10693401"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1564" y="6338073"/>
            <a:ext cx="2506560" cy="291353"/>
          </a:xfrm>
          <a:prstGeom prst="rect">
            <a:avLst/>
          </a:prstGeom>
        </p:spPr>
      </p:pic>
    </p:spTree>
    <p:extLst>
      <p:ext uri="{BB962C8B-B14F-4D97-AF65-F5344CB8AC3E}">
        <p14:creationId xmlns:p14="http://schemas.microsoft.com/office/powerpoint/2010/main" val="3573048368"/>
      </p:ext>
    </p:extLst>
  </p:cSld>
  <p:clrMapOvr>
    <a:masterClrMapping/>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black">
          <a:xfrm>
            <a:off x="4321175" y="3140275"/>
            <a:ext cx="3546476" cy="577452"/>
          </a:xfrm>
          <a:prstGeom prst="rect">
            <a:avLst/>
          </a:prstGeom>
          <a:noFill/>
          <a:ln>
            <a:noFill/>
          </a:ln>
        </p:spPr>
      </p:pic>
      <p:sp>
        <p:nvSpPr>
          <p:cNvPr id="3" name="Text Box 3"/>
          <p:cNvSpPr txBox="1">
            <a:spLocks noChangeArrowheads="1"/>
          </p:cNvSpPr>
          <p:nvPr/>
        </p:nvSpPr>
        <p:spPr bwMode="blackWhite">
          <a:xfrm>
            <a:off x="507868" y="6083575"/>
            <a:ext cx="11173090" cy="415484"/>
          </a:xfrm>
          <a:prstGeom prst="rect">
            <a:avLst/>
          </a:prstGeom>
          <a:noFill/>
          <a:ln w="12700">
            <a:noFill/>
            <a:miter lim="800000"/>
            <a:headEnd type="none" w="sm" len="sm"/>
            <a:tailEnd type="none" w="sm" len="sm"/>
          </a:ln>
          <a:effectLst/>
        </p:spPr>
        <p:txBody>
          <a:bodyPr vert="horz" wrap="square" lIns="91349" tIns="45675" rIns="91349" bIns="45675" numCol="1" anchor="t" anchorCtr="0" compatLnSpc="1">
            <a:prstTxWarp prst="textNoShape">
              <a:avLst/>
            </a:prstTxWarp>
            <a:spAutoFit/>
          </a:bodyPr>
          <a:lstStyle/>
          <a:p>
            <a:pPr algn="ctr" defTabSz="913377" eaLnBrk="0" hangingPunct="0"/>
            <a:r>
              <a:rPr lang="en-US" sz="700" dirty="0">
                <a:solidFill>
                  <a:schemeClr val="bg1">
                    <a:alpha val="99000"/>
                  </a:schemeClr>
                </a:solidFill>
                <a:latin typeface="Segoe UI" pitchFamily="34" charset="0"/>
                <a:cs typeface="Arial" charset="0"/>
              </a:rPr>
              <a:t>© </a:t>
            </a:r>
            <a:r>
              <a:rPr lang="en-US" sz="700" dirty="0" smtClean="0">
                <a:solidFill>
                  <a:schemeClr val="bg1">
                    <a:alpha val="99000"/>
                  </a:schemeClr>
                </a:solidFill>
                <a:latin typeface="Segoe UI" pitchFamily="34" charset="0"/>
                <a:cs typeface="Arial" charset="0"/>
              </a:rPr>
              <a:t>2011 Microsoft </a:t>
            </a:r>
            <a:r>
              <a:rPr lang="en-US" sz="700" dirty="0">
                <a:solidFill>
                  <a:schemeClr val="bg1">
                    <a:alpha val="99000"/>
                  </a:schemeClr>
                </a:solidFill>
                <a:latin typeface="Segoe UI" pitchFamily="34" charset="0"/>
                <a:cs typeface="Arial" charset="0"/>
              </a:rPr>
              <a:t>Corporation. All rights reserved. Microsoft, Windows, Windows Vista and other product names are or may be registered trademarks and/or trademarks in the U.S. and/or other countries.</a:t>
            </a:r>
          </a:p>
          <a:p>
            <a:pPr algn="ctr" defTabSz="913377" eaLnBrk="0" hangingPunct="0"/>
            <a:r>
              <a:rPr lang="en-US" sz="700" dirty="0">
                <a:solidFill>
                  <a:schemeClr val="bg1">
                    <a:alpha val="99000"/>
                  </a:schemeClr>
                </a:solidFill>
                <a:latin typeface="Segoe UI" pitchFamily="34" charset="0"/>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solidFill>
                  <a:schemeClr val="bg1">
                    <a:alpha val="99000"/>
                  </a:schemeClr>
                </a:solidFill>
                <a:latin typeface="Segoe UI" pitchFamily="34" charset="0"/>
                <a:cs typeface="Arial" charset="0"/>
              </a:rPr>
              <a:t>MICROSOFT </a:t>
            </a:r>
            <a:r>
              <a:rPr lang="en-US" sz="700" dirty="0">
                <a:solidFill>
                  <a:schemeClr val="bg1">
                    <a:alpha val="99000"/>
                  </a:schemeClr>
                </a:solidFill>
                <a:latin typeface="Segoe UI" pitchFamily="34" charset="0"/>
                <a:cs typeface="Arial" charset="0"/>
              </a:rPr>
              <a:t>MAKES NO WARRANTIES, EXPRESS, IMPLIED OR STATUTORY, AS TO THE INFORMATION IN THIS PRESENTATION.</a:t>
            </a:r>
          </a:p>
        </p:txBody>
      </p:sp>
    </p:spTree>
    <p:extLst>
      <p:ext uri="{BB962C8B-B14F-4D97-AF65-F5344CB8AC3E}">
        <p14:creationId xmlns:p14="http://schemas.microsoft.com/office/powerpoint/2010/main" val="2640209842"/>
      </p:ext>
    </p:extLst>
  </p:cSld>
  <p:clrMapOvr>
    <a:masterClrMapping/>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p:ph type="body" sz="quarter" idx="10" hasCustomPrompt="1"/>
          </p:nvPr>
        </p:nvSpPr>
        <p:spPr>
          <a:xfrm>
            <a:off x="512764" y="2892713"/>
            <a:ext cx="11228440"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3641"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p:ph type="body" sz="quarter" idx="11" hasCustomPrompt="1"/>
          </p:nvPr>
        </p:nvSpPr>
        <p:spPr>
          <a:xfrm>
            <a:off x="512764" y="4343425"/>
            <a:ext cx="7513637" cy="443199"/>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3641"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708" y="6364675"/>
            <a:ext cx="1595652" cy="268367"/>
          </a:xfrm>
          <a:prstGeom prst="rect">
            <a:avLst/>
          </a:prstGeom>
          <a:noFill/>
          <a:ln>
            <a:noFill/>
          </a:ln>
        </p:spPr>
      </p:pic>
      <p:pic>
        <p:nvPicPr>
          <p:cNvPr id="7" name="Picture 6"/>
          <p:cNvPicPr>
            <a:picLocks noChangeAspect="1"/>
          </p:cNvPicPr>
          <p:nvPr/>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4" y="228601"/>
            <a:ext cx="2497827" cy="290339"/>
          </a:xfrm>
          <a:prstGeom prst="rect">
            <a:avLst/>
          </a:prstGeom>
        </p:spPr>
      </p:pic>
    </p:spTree>
  </p:cSld>
  <p:clrMapOvr>
    <a:masterClrMapping/>
  </p:clrMapOvr>
  <p:transition>
    <p:fade/>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3" y="1447799"/>
            <a:ext cx="11149013" cy="2000548"/>
          </a:xfrm>
        </p:spPr>
        <p:txBody>
          <a:bodyPr/>
          <a:lstStyle>
            <a:lvl1pPr marL="459995" indent="-459995">
              <a:buClr>
                <a:srgbClr val="FFFFFF"/>
              </a:buClr>
              <a:buSzPct val="70000"/>
              <a:buFontTx/>
              <a:buBlip>
                <a:blip r:embed="rId2"/>
              </a:buBlip>
              <a:defRPr>
                <a:gradFill>
                  <a:gsLst>
                    <a:gs pos="0">
                      <a:srgbClr val="FFFFFF"/>
                    </a:gs>
                    <a:gs pos="86000">
                      <a:srgbClr val="FFFFFF"/>
                    </a:gs>
                  </a:gsLst>
                  <a:lin ang="5400000" scaled="0"/>
                </a:gradFill>
              </a:defRPr>
            </a:lvl1pPr>
            <a:lvl2pPr marL="854981" indent="-394984">
              <a:buClr>
                <a:srgbClr val="FFFFFF"/>
              </a:buClr>
              <a:buSzPct val="70000"/>
              <a:buFontTx/>
              <a:buBlip>
                <a:blip r:embed="rId2"/>
              </a:buBlip>
              <a:defRPr>
                <a:gradFill>
                  <a:gsLst>
                    <a:gs pos="0">
                      <a:srgbClr val="FFFFFF"/>
                    </a:gs>
                    <a:gs pos="86000">
                      <a:srgbClr val="FFFFFF"/>
                    </a:gs>
                  </a:gsLst>
                  <a:lin ang="5400000" scaled="0"/>
                </a:gradFill>
              </a:defRPr>
            </a:lvl2pPr>
            <a:lvl3pPr marL="1257900" indent="-402919">
              <a:buClr>
                <a:srgbClr val="FFFFFF"/>
              </a:buClr>
              <a:buSzPct val="70000"/>
              <a:buFontTx/>
              <a:buBlip>
                <a:blip r:embed="rId2"/>
              </a:buBlip>
              <a:defRPr>
                <a:gradFill>
                  <a:gsLst>
                    <a:gs pos="0">
                      <a:srgbClr val="FFFFFF"/>
                    </a:gs>
                    <a:gs pos="86000">
                      <a:srgbClr val="FFFFFF"/>
                    </a:gs>
                  </a:gsLst>
                  <a:lin ang="5400000" scaled="0"/>
                </a:gradFill>
              </a:defRPr>
            </a:lvl3pPr>
            <a:lvl4pPr marL="1603687" indent="-345797">
              <a:buClr>
                <a:srgbClr val="FFFFFF"/>
              </a:buClr>
              <a:buSzPct val="70000"/>
              <a:buFontTx/>
              <a:buBlip>
                <a:blip r:embed="rId2"/>
              </a:buBlip>
              <a:defRPr>
                <a:gradFill>
                  <a:gsLst>
                    <a:gs pos="0">
                      <a:srgbClr val="FFFFFF"/>
                    </a:gs>
                    <a:gs pos="86000">
                      <a:srgbClr val="FFFFFF"/>
                    </a:gs>
                  </a:gsLst>
                  <a:lin ang="5400000" scaled="0"/>
                </a:gradFill>
              </a:defRPr>
            </a:lvl4pPr>
            <a:lvl5pPr marL="1939990" indent="-336284">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3" y="1447799"/>
            <a:ext cx="11149013" cy="2000548"/>
          </a:xfrm>
        </p:spPr>
        <p:txBody>
          <a:bodyPr/>
          <a:lstStyle>
            <a:lvl1pPr marL="459995" indent="-459995">
              <a:buClr>
                <a:srgbClr val="FFFFFF"/>
              </a:buClr>
              <a:buSzPct val="70000"/>
              <a:buFontTx/>
              <a:buBlip>
                <a:blip r:embed="rId2"/>
              </a:buBlip>
              <a:defRPr>
                <a:gradFill>
                  <a:gsLst>
                    <a:gs pos="0">
                      <a:srgbClr val="FFFFFF"/>
                    </a:gs>
                    <a:gs pos="86000">
                      <a:srgbClr val="FFFFFF"/>
                    </a:gs>
                  </a:gsLst>
                  <a:lin ang="5400000" scaled="0"/>
                </a:gradFill>
              </a:defRPr>
            </a:lvl1pPr>
            <a:lvl2pPr marL="854981" indent="-394984">
              <a:buClr>
                <a:srgbClr val="FFFFFF"/>
              </a:buClr>
              <a:buSzPct val="70000"/>
              <a:buFontTx/>
              <a:buBlip>
                <a:blip r:embed="rId2"/>
              </a:buBlip>
              <a:defRPr>
                <a:gradFill>
                  <a:gsLst>
                    <a:gs pos="0">
                      <a:srgbClr val="FFFFFF"/>
                    </a:gs>
                    <a:gs pos="86000">
                      <a:srgbClr val="FFFFFF"/>
                    </a:gs>
                  </a:gsLst>
                  <a:lin ang="5400000" scaled="0"/>
                </a:gradFill>
              </a:defRPr>
            </a:lvl2pPr>
            <a:lvl3pPr marL="1257900" indent="-402919">
              <a:buClr>
                <a:srgbClr val="FFFFFF"/>
              </a:buClr>
              <a:buSzPct val="70000"/>
              <a:buFontTx/>
              <a:buBlip>
                <a:blip r:embed="rId2"/>
              </a:buBlip>
              <a:defRPr>
                <a:gradFill>
                  <a:gsLst>
                    <a:gs pos="0">
                      <a:srgbClr val="FFFFFF"/>
                    </a:gs>
                    <a:gs pos="86000">
                      <a:srgbClr val="FFFFFF"/>
                    </a:gs>
                  </a:gsLst>
                  <a:lin ang="5400000" scaled="0"/>
                </a:gradFill>
              </a:defRPr>
            </a:lvl3pPr>
            <a:lvl4pPr marL="1603687" indent="-345797">
              <a:buClr>
                <a:srgbClr val="FFFFFF"/>
              </a:buClr>
              <a:buSzPct val="70000"/>
              <a:buFontTx/>
              <a:buBlip>
                <a:blip r:embed="rId2"/>
              </a:buBlip>
              <a:defRPr>
                <a:gradFill>
                  <a:gsLst>
                    <a:gs pos="0">
                      <a:srgbClr val="FFFFFF"/>
                    </a:gs>
                    <a:gs pos="86000">
                      <a:srgbClr val="FFFFFF"/>
                    </a:gs>
                  </a:gsLst>
                  <a:lin ang="5400000" scaled="0"/>
                </a:gradFill>
              </a:defRPr>
            </a:lvl4pPr>
            <a:lvl5pPr marL="1939990" indent="-336284">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2" y="6238876"/>
            <a:ext cx="12188826" cy="619125"/>
          </a:xfrm>
          <a:solidFill>
            <a:srgbClr val="FFFF99"/>
          </a:solidFill>
        </p:spPr>
        <p:txBody>
          <a:bodyPr wrap="square" lIns="152268" tIns="76121" rIns="152268" bIns="76121" anchor="b" anchorCtr="0">
            <a:noAutofit/>
          </a:bodyPr>
          <a:lstStyle>
            <a:lvl1pPr algn="r">
              <a:buFont typeface="Arial" pitchFamily="34" charset="0"/>
              <a:buNone/>
              <a:defRPr spc="-51"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cSld>
  <p:clrMapOvr>
    <a:masterClrMapping/>
  </p:clrMapOvr>
  <p:transition>
    <p:fade/>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29" bIns="91429" anchor="t" anchorCtr="0"/>
          <a:lstStyle>
            <a:lvl1pPr>
              <a:defRPr sz="8625" spc="-99"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28439468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519116" y="1905001"/>
            <a:ext cx="11149012" cy="1635832"/>
          </a:xfrm>
        </p:spPr>
        <p:txBody>
          <a:bodyPr/>
          <a:lstStyle>
            <a:lvl1pPr>
              <a:lnSpc>
                <a:spcPct val="90000"/>
              </a:lnSpc>
              <a:defRPr sz="2400"/>
            </a:lvl1pPr>
            <a:lvl2pPr>
              <a:lnSpc>
                <a:spcPct val="90000"/>
              </a:lnSpc>
              <a:defRPr sz="2000"/>
            </a:lvl2pPr>
            <a:lvl3pPr>
              <a:lnSpc>
                <a:spcPct val="90000"/>
              </a:lnSpc>
              <a:defRPr sz="1900"/>
            </a:lvl3pPr>
            <a:lvl4pPr>
              <a:lnSpc>
                <a:spcPct val="90000"/>
              </a:lnSpc>
              <a:defRPr sz="1900"/>
            </a:lvl4pPr>
            <a:lvl5pPr>
              <a:lnSpc>
                <a:spcPct val="90000"/>
              </a:lnSpc>
              <a:defRPr sz="19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bwMode="auto">
          <a:xfrm>
            <a:off x="969989" y="1447800"/>
            <a:ext cx="10698161" cy="996696"/>
          </a:xfrm>
        </p:spPr>
        <p:txBody>
          <a:bodyPr anchor="ctr">
            <a:noAutofit/>
          </a:bodyPr>
          <a:lstStyle>
            <a:lvl1pPr>
              <a:lnSpc>
                <a:spcPct val="90000"/>
              </a:lnSpc>
              <a:defRPr sz="7200"/>
            </a:lvl1pPr>
          </a:lstStyle>
          <a:p>
            <a:r>
              <a:rPr lang="en-US" dirty="0" smtClean="0"/>
              <a:t>Click to edit title style</a:t>
            </a:r>
            <a:endParaRPr lang="en-US" dirty="0"/>
          </a:p>
        </p:txBody>
      </p:sp>
      <p:sp>
        <p:nvSpPr>
          <p:cNvPr id="3" name="Subtitle 2"/>
          <p:cNvSpPr>
            <a:spLocks noGrp="1"/>
          </p:cNvSpPr>
          <p:nvPr>
            <p:ph type="subTitle" idx="1" hasCustomPrompt="1"/>
          </p:nvPr>
        </p:nvSpPr>
        <p:spPr bwMode="auto">
          <a:xfrm>
            <a:off x="969963" y="2525507"/>
            <a:ext cx="10242551" cy="463255"/>
          </a:xfrm>
        </p:spPr>
        <p:txBody>
          <a:bodyPr>
            <a:noAutofit/>
          </a:bodyPr>
          <a:lstStyle>
            <a:lvl1pPr marL="0" indent="0" algn="l">
              <a:lnSpc>
                <a:spcPct val="90000"/>
              </a:lnSpc>
              <a:spcBef>
                <a:spcPts val="0"/>
              </a:spcBef>
              <a:buNone/>
              <a:defRPr sz="2400">
                <a:gradFill>
                  <a:gsLst>
                    <a:gs pos="0">
                      <a:schemeClr val="tx2"/>
                    </a:gs>
                    <a:gs pos="86000">
                      <a:schemeClr val="tx2"/>
                    </a:gs>
                  </a:gsLst>
                  <a:lin ang="5400000" scaled="0"/>
                </a:gradFill>
                <a:latin typeface="+mn-lt"/>
              </a:defRPr>
            </a:lvl1pPr>
            <a:lvl2pPr marL="456805" indent="0" algn="ctr">
              <a:buNone/>
              <a:defRPr>
                <a:solidFill>
                  <a:schemeClr val="tx1">
                    <a:tint val="75000"/>
                  </a:schemeClr>
                </a:solidFill>
              </a:defRPr>
            </a:lvl2pPr>
            <a:lvl3pPr marL="913641" indent="0" algn="ctr">
              <a:buNone/>
              <a:defRPr>
                <a:solidFill>
                  <a:schemeClr val="tx1">
                    <a:tint val="75000"/>
                  </a:schemeClr>
                </a:solidFill>
              </a:defRPr>
            </a:lvl3pPr>
            <a:lvl4pPr marL="1370456" indent="0" algn="ctr">
              <a:buNone/>
              <a:defRPr>
                <a:solidFill>
                  <a:schemeClr val="tx1">
                    <a:tint val="75000"/>
                  </a:schemeClr>
                </a:solidFill>
              </a:defRPr>
            </a:lvl4pPr>
            <a:lvl5pPr marL="1827283" indent="0" algn="ctr">
              <a:buNone/>
              <a:defRPr>
                <a:solidFill>
                  <a:schemeClr val="tx1">
                    <a:tint val="75000"/>
                  </a:schemeClr>
                </a:solidFill>
              </a:defRPr>
            </a:lvl5pPr>
            <a:lvl6pPr marL="2284088" indent="0" algn="ctr">
              <a:buNone/>
              <a:defRPr>
                <a:solidFill>
                  <a:schemeClr val="tx1">
                    <a:tint val="75000"/>
                  </a:schemeClr>
                </a:solidFill>
              </a:defRPr>
            </a:lvl6pPr>
            <a:lvl7pPr marL="2740918" indent="0" algn="ctr">
              <a:buNone/>
              <a:defRPr>
                <a:solidFill>
                  <a:schemeClr val="tx1">
                    <a:tint val="75000"/>
                  </a:schemeClr>
                </a:solidFill>
              </a:defRPr>
            </a:lvl7pPr>
            <a:lvl8pPr marL="3197739" indent="0" algn="ctr">
              <a:buNone/>
              <a:defRPr>
                <a:solidFill>
                  <a:schemeClr val="tx1">
                    <a:tint val="75000"/>
                  </a:schemeClr>
                </a:solidFill>
              </a:defRPr>
            </a:lvl8pPr>
            <a:lvl9pPr marL="3654563" indent="0" algn="ctr">
              <a:buNone/>
              <a:defRPr>
                <a:solidFill>
                  <a:schemeClr val="tx1">
                    <a:tint val="75000"/>
                  </a:schemeClr>
                </a:solidFill>
              </a:defRPr>
            </a:lvl9pPr>
          </a:lstStyle>
          <a:p>
            <a:r>
              <a:rPr lang="en-US" dirty="0" smtClean="0"/>
              <a:t>CLICK TO EDIT SUBTITLE STYLE</a:t>
            </a:r>
            <a:endParaRPr lang="en-US" dirty="0"/>
          </a:p>
        </p:txBody>
      </p:sp>
    </p:spTree>
    <p:extLst>
      <p:ext uri="{BB962C8B-B14F-4D97-AF65-F5344CB8AC3E}">
        <p14:creationId xmlns:p14="http://schemas.microsoft.com/office/powerpoint/2010/main" val="1964012466"/>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Partner,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Tile"/>
          <p:cNvSpPr/>
          <p:nvPr userDrawn="1"/>
        </p:nvSpPr>
        <p:spPr bwMode="auto">
          <a:xfrm>
            <a:off x="4010026" y="3187136"/>
            <a:ext cx="7162800" cy="2823139"/>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6" name="Arrow Bar"/>
          <p:cNvSpPr/>
          <p:nvPr userDrawn="1"/>
        </p:nvSpPr>
        <p:spPr bwMode="auto">
          <a:xfrm>
            <a:off x="4010025" y="1514475"/>
            <a:ext cx="7162800" cy="1499616"/>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4179052" y="1586586"/>
            <a:ext cx="5549740" cy="1378644"/>
          </a:xfrm>
        </p:spPr>
        <p:txBody>
          <a:bodyPr anchor="ctr" anchorCtr="0">
            <a:noAutofit/>
            <a:scene3d>
              <a:camera prst="orthographicFront"/>
              <a:lightRig rig="flat" dir="t"/>
            </a:scene3d>
            <a:sp3d>
              <a:contourClr>
                <a:schemeClr val="tx2"/>
              </a:contourClr>
            </a:sp3d>
          </a:bodyPr>
          <a:lstStyle>
            <a:lvl1pPr marL="0" indent="0" algn="l" defTabSz="914363" rtl="0" eaLnBrk="1" latinLnBrk="0" hangingPunct="1">
              <a:lnSpc>
                <a:spcPct val="90000"/>
              </a:lnSpc>
              <a:spcBef>
                <a:spcPct val="0"/>
              </a:spcBef>
              <a:buFont typeface="Arial" pitchFamily="34" charset="0"/>
              <a:buNone/>
              <a:defRPr lang="en-US" sz="5400" b="1" kern="1200" cap="none" spc="-100" baseline="0" dirty="0" smtClean="0">
                <a:ln w="3175">
                  <a:noFill/>
                </a:ln>
                <a:solidFill>
                  <a:schemeClr val="tx1">
                    <a:alpha val="99000"/>
                  </a:schemeClr>
                </a:solidFill>
                <a:effectLst/>
                <a:latin typeface="Segoe UI" pitchFamily="34" charset="0"/>
                <a:ea typeface="Segoe UI" pitchFamily="34" charset="0"/>
                <a:cs typeface="Segoe UI" pitchFamily="34" charset="0"/>
              </a:defRPr>
            </a:lvl1pPr>
          </a:lstStyle>
          <a:p>
            <a:pPr lvl="0"/>
            <a:r>
              <a:rPr lang="en-US" dirty="0" smtClean="0"/>
              <a:t>Partner</a:t>
            </a:r>
          </a:p>
        </p:txBody>
      </p:sp>
      <p:sp useBgFill="1">
        <p:nvSpPr>
          <p:cNvPr id="9" name="Left Mask"/>
          <p:cNvSpPr/>
          <p:nvPr userDrawn="1"/>
        </p:nvSpPr>
        <p:spPr bwMode="auto">
          <a:xfrm>
            <a:off x="-1" y="1514476"/>
            <a:ext cx="4010025" cy="1499616"/>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36" tIns="45718" rIns="91436" bIns="45718" numCol="1" spcCol="0" rtlCol="0" fromWordArt="0" anchor="ctr" anchorCtr="0" forceAA="0" compatLnSpc="1">
            <a:prstTxWarp prst="textNoShape">
              <a:avLst/>
            </a:prstTxWarp>
            <a:noAutofit/>
          </a:bodyPr>
          <a:lstStyle/>
          <a:p>
            <a:pPr algn="ctr" defTabSz="914099"/>
            <a:endParaRPr lang="en-US" sz="22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3" name="Subtitle 2"/>
          <p:cNvSpPr>
            <a:spLocks noGrp="1"/>
          </p:cNvSpPr>
          <p:nvPr>
            <p:ph type="subTitle" idx="1"/>
          </p:nvPr>
        </p:nvSpPr>
        <p:spPr>
          <a:xfrm>
            <a:off x="4179053" y="5181600"/>
            <a:ext cx="6610546" cy="461665"/>
          </a:xfrm>
        </p:spPr>
        <p:txBody>
          <a:bodyPr>
            <a:noAutofit/>
          </a:bodyPr>
          <a:lstStyle>
            <a:lvl1pPr marL="0" indent="0" algn="l" defTabSz="914363" rtl="0" eaLnBrk="1" latinLnBrk="0" hangingPunct="1">
              <a:lnSpc>
                <a:spcPct val="90000"/>
              </a:lnSpc>
              <a:spcBef>
                <a:spcPts val="0"/>
              </a:spcBef>
              <a:buSzPct val="105000"/>
              <a:buFontTx/>
              <a:buNone/>
              <a:defRPr lang="en-US" sz="1600" kern="1200" dirty="0">
                <a:solidFill>
                  <a:schemeClr val="bg1">
                    <a:alpha val="99000"/>
                  </a:schemeClr>
                </a:solidFill>
                <a:latin typeface="Segoe UI" pitchFamily="34" charset="0"/>
                <a:ea typeface="Segoe UI" pitchFamily="34" charset="0"/>
                <a:cs typeface="Segoe UI" pitchFamily="34" charset="0"/>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10" name="Circle Arrow"/>
          <p:cNvSpPr>
            <a:spLocks noEditPoints="1"/>
          </p:cNvSpPr>
          <p:nvPr userDrawn="1"/>
        </p:nvSpPr>
        <p:spPr bwMode="auto">
          <a:xfrm rot="5400000">
            <a:off x="9948223" y="1873056"/>
            <a:ext cx="841375" cy="841375"/>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TechEd Tile"/>
          <p:cNvSpPr/>
          <p:nvPr userDrawn="1"/>
        </p:nvSpPr>
        <p:spPr bwMode="auto">
          <a:xfrm>
            <a:off x="1022073" y="1514475"/>
            <a:ext cx="2825496" cy="1499616"/>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dirty="0">
              <a:solidFill>
                <a:schemeClr val="tx1">
                  <a:lumMod val="20000"/>
                  <a:lumOff val="80000"/>
                  <a:alpha val="99000"/>
                </a:schemeClr>
              </a:solidFill>
              <a:latin typeface="Segoe UI" pitchFamily="34" charset="0"/>
              <a:ea typeface="Segoe UI" pitchFamily="34" charset="0"/>
              <a:cs typeface="Segoe UI" pitchFamily="34" charset="0"/>
            </a:endParaRPr>
          </a:p>
        </p:txBody>
      </p:sp>
      <p:pic>
        <p:nvPicPr>
          <p:cNvPr id="12" name="TechEd Logo"/>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r="8530"/>
          <a:stretch/>
        </p:blipFill>
        <p:spPr bwMode="auto">
          <a:xfrm>
            <a:off x="1401318" y="1742493"/>
            <a:ext cx="2067006" cy="1043580"/>
          </a:xfrm>
          <a:prstGeom prst="rect">
            <a:avLst/>
          </a:prstGeom>
          <a:noFill/>
          <a:extLst>
            <a:ext uri="{909E8E84-426E-40DD-AFC4-6F175D3DCCD1}">
              <a14:hiddenFill xmlns:a14="http://schemas.microsoft.com/office/drawing/2010/main">
                <a:solidFill>
                  <a:srgbClr val="FFFFFF"/>
                </a:solidFill>
              </a14:hiddenFill>
            </a:ext>
          </a:extLst>
        </p:spPr>
      </p:pic>
      <p:sp useBgFill="1">
        <p:nvSpPr>
          <p:cNvPr id="13" name="Top Mask"/>
          <p:cNvSpPr/>
          <p:nvPr userDrawn="1"/>
        </p:nvSpPr>
        <p:spPr bwMode="auto">
          <a:xfrm>
            <a:off x="0" y="0"/>
            <a:ext cx="12188825" cy="1514475"/>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36" tIns="45718" rIns="91436" bIns="45718" numCol="1" spcCol="0" rtlCol="0" fromWordArt="0" anchor="ctr" anchorCtr="0" forceAA="0" compatLnSpc="1">
            <a:prstTxWarp prst="textNoShape">
              <a:avLst/>
            </a:prstTxWarp>
            <a:noAutofit/>
          </a:bodyPr>
          <a:lstStyle/>
          <a:p>
            <a:pPr algn="ctr" defTabSz="914099"/>
            <a:endParaRPr lang="en-US" sz="2200" dirty="0">
              <a:solidFill>
                <a:schemeClr val="tx1">
                  <a:lumMod val="20000"/>
                  <a:lumOff val="80000"/>
                  <a:alpha val="99000"/>
                </a:schemeClr>
              </a:solidFill>
              <a:latin typeface="Segoe UI" pitchFamily="34" charset="0"/>
              <a:ea typeface="Segoe UI" pitchFamily="34" charset="0"/>
              <a:cs typeface="Segoe UI" pitchFamily="34" charset="0"/>
            </a:endParaRPr>
          </a:p>
        </p:txBody>
      </p:sp>
      <p:sp useBgFill="1">
        <p:nvSpPr>
          <p:cNvPr id="14" name="Right Mask"/>
          <p:cNvSpPr/>
          <p:nvPr userDrawn="1"/>
        </p:nvSpPr>
        <p:spPr bwMode="auto">
          <a:xfrm>
            <a:off x="11172825" y="1630804"/>
            <a:ext cx="1016000" cy="4154983"/>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36" tIns="45718" rIns="91436" bIns="45718" numCol="1" spcCol="0" rtlCol="0" fromWordArt="0" anchor="ctr" anchorCtr="0" forceAA="0" compatLnSpc="1">
            <a:prstTxWarp prst="textNoShape">
              <a:avLst/>
            </a:prstTxWarp>
            <a:noAutofit/>
          </a:bodyPr>
          <a:lstStyle/>
          <a:p>
            <a:pPr algn="ctr" defTabSz="914099"/>
            <a:endParaRPr lang="en-US" sz="22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2" name="Title 1"/>
          <p:cNvSpPr>
            <a:spLocks noGrp="1"/>
          </p:cNvSpPr>
          <p:nvPr>
            <p:ph type="ctrTitle"/>
          </p:nvPr>
        </p:nvSpPr>
        <p:spPr>
          <a:xfrm>
            <a:off x="4179052" y="3187136"/>
            <a:ext cx="6610546" cy="1523494"/>
          </a:xfrm>
        </p:spPr>
        <p:txBody>
          <a:bodyPr anchor="ctr" anchorCtr="0">
            <a:noAutofit/>
          </a:bodyPr>
          <a:lstStyle>
            <a:lvl1pPr algn="l" defTabSz="914363" rtl="0" eaLnBrk="1" latinLnBrk="0" hangingPunct="1">
              <a:lnSpc>
                <a:spcPct val="90000"/>
              </a:lnSpc>
              <a:spcBef>
                <a:spcPct val="0"/>
              </a:spcBef>
              <a:buNone/>
              <a:defRPr lang="en-US" sz="4000" b="1" kern="1200" cap="none" spc="-100" baseline="0" dirty="0">
                <a:ln w="3175">
                  <a:noFill/>
                </a:ln>
                <a:solidFill>
                  <a:schemeClr val="accent1">
                    <a:alpha val="99000"/>
                  </a:schemeClr>
                </a:solidFill>
                <a:effectLst/>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useBgFill="1">
        <p:nvSpPr>
          <p:cNvPr id="15" name="Bottom Mask"/>
          <p:cNvSpPr/>
          <p:nvPr userDrawn="1"/>
        </p:nvSpPr>
        <p:spPr bwMode="auto">
          <a:xfrm>
            <a:off x="4010026" y="6010275"/>
            <a:ext cx="8178799" cy="847725"/>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36" tIns="45718" rIns="91436" bIns="45718" numCol="1" spcCol="0" rtlCol="0" fromWordArt="0" anchor="ctr" anchorCtr="0" forceAA="0" compatLnSpc="1">
            <a:prstTxWarp prst="textNoShape">
              <a:avLst/>
            </a:prstTxWarp>
            <a:noAutofit/>
          </a:bodyPr>
          <a:lstStyle/>
          <a:p>
            <a:pPr algn="ctr" defTabSz="914099"/>
            <a:endParaRPr lang="en-US" sz="2200" dirty="0">
              <a:solidFill>
                <a:schemeClr val="tx1">
                  <a:lumMod val="20000"/>
                  <a:lumOff val="80000"/>
                  <a:alpha val="99000"/>
                </a:schemeClr>
              </a:solidFill>
              <a:latin typeface="Segoe UI" pitchFamily="34" charset="0"/>
              <a:ea typeface="Segoe UI" pitchFamily="34" charset="0"/>
              <a:cs typeface="Segoe UI" pitchFamily="34" charset="0"/>
            </a:endParaRPr>
          </a:p>
        </p:txBody>
      </p:sp>
      <p:grpSp>
        <p:nvGrpSpPr>
          <p:cNvPr id="17" name="Blue Tile"/>
          <p:cNvGrpSpPr/>
          <p:nvPr userDrawn="1"/>
        </p:nvGrpSpPr>
        <p:grpSpPr>
          <a:xfrm>
            <a:off x="1015857" y="3189726"/>
            <a:ext cx="2827252" cy="2827252"/>
            <a:chOff x="1071620" y="3044261"/>
            <a:chExt cx="1325880" cy="1325880"/>
          </a:xfrm>
        </p:grpSpPr>
        <p:sp>
          <p:nvSpPr>
            <p:cNvPr id="18" name="Rectangle 17"/>
            <p:cNvSpPr/>
            <p:nvPr/>
          </p:nvSpPr>
          <p:spPr bwMode="auto">
            <a:xfrm>
              <a:off x="1071620" y="3044261"/>
              <a:ext cx="1325880" cy="1325880"/>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22" name="Freeform 13"/>
            <p:cNvSpPr>
              <a:spLocks noEditPoints="1"/>
            </p:cNvSpPr>
            <p:nvPr/>
          </p:nvSpPr>
          <p:spPr bwMode="auto">
            <a:xfrm>
              <a:off x="1316254" y="3284926"/>
              <a:ext cx="836612" cy="841375"/>
            </a:xfrm>
            <a:custGeom>
              <a:avLst/>
              <a:gdLst>
                <a:gd name="T0" fmla="*/ 183 w 223"/>
                <a:gd name="T1" fmla="*/ 108 h 224"/>
                <a:gd name="T2" fmla="*/ 154 w 223"/>
                <a:gd name="T3" fmla="*/ 120 h 224"/>
                <a:gd name="T4" fmla="*/ 135 w 223"/>
                <a:gd name="T5" fmla="*/ 101 h 224"/>
                <a:gd name="T6" fmla="*/ 154 w 223"/>
                <a:gd name="T7" fmla="*/ 59 h 224"/>
                <a:gd name="T8" fmla="*/ 96 w 223"/>
                <a:gd name="T9" fmla="*/ 0 h 224"/>
                <a:gd name="T10" fmla="*/ 37 w 223"/>
                <a:gd name="T11" fmla="*/ 59 h 224"/>
                <a:gd name="T12" fmla="*/ 64 w 223"/>
                <a:gd name="T13" fmla="*/ 107 h 224"/>
                <a:gd name="T14" fmla="*/ 52 w 223"/>
                <a:gd name="T15" fmla="*/ 145 h 224"/>
                <a:gd name="T16" fmla="*/ 41 w 223"/>
                <a:gd name="T17" fmla="*/ 143 h 224"/>
                <a:gd name="T18" fmla="*/ 0 w 223"/>
                <a:gd name="T19" fmla="*/ 183 h 224"/>
                <a:gd name="T20" fmla="*/ 41 w 223"/>
                <a:gd name="T21" fmla="*/ 224 h 224"/>
                <a:gd name="T22" fmla="*/ 81 w 223"/>
                <a:gd name="T23" fmla="*/ 183 h 224"/>
                <a:gd name="T24" fmla="*/ 60 w 223"/>
                <a:gd name="T25" fmla="*/ 148 h 224"/>
                <a:gd name="T26" fmla="*/ 71 w 223"/>
                <a:gd name="T27" fmla="*/ 111 h 224"/>
                <a:gd name="T28" fmla="*/ 96 w 223"/>
                <a:gd name="T29" fmla="*/ 117 h 224"/>
                <a:gd name="T30" fmla="*/ 129 w 223"/>
                <a:gd name="T31" fmla="*/ 106 h 224"/>
                <a:gd name="T32" fmla="*/ 149 w 223"/>
                <a:gd name="T33" fmla="*/ 126 h 224"/>
                <a:gd name="T34" fmla="*/ 143 w 223"/>
                <a:gd name="T35" fmla="*/ 148 h 224"/>
                <a:gd name="T36" fmla="*/ 183 w 223"/>
                <a:gd name="T37" fmla="*/ 189 h 224"/>
                <a:gd name="T38" fmla="*/ 223 w 223"/>
                <a:gd name="T39" fmla="*/ 148 h 224"/>
                <a:gd name="T40" fmla="*/ 183 w 223"/>
                <a:gd name="T41" fmla="*/ 108 h 224"/>
                <a:gd name="T42" fmla="*/ 73 w 223"/>
                <a:gd name="T43" fmla="*/ 183 h 224"/>
                <a:gd name="T44" fmla="*/ 41 w 223"/>
                <a:gd name="T45" fmla="*/ 216 h 224"/>
                <a:gd name="T46" fmla="*/ 8 w 223"/>
                <a:gd name="T47" fmla="*/ 183 h 224"/>
                <a:gd name="T48" fmla="*/ 41 w 223"/>
                <a:gd name="T49" fmla="*/ 151 h 224"/>
                <a:gd name="T50" fmla="*/ 73 w 223"/>
                <a:gd name="T51" fmla="*/ 183 h 224"/>
                <a:gd name="T52" fmla="*/ 45 w 223"/>
                <a:gd name="T53" fmla="*/ 59 h 224"/>
                <a:gd name="T54" fmla="*/ 96 w 223"/>
                <a:gd name="T55" fmla="*/ 8 h 224"/>
                <a:gd name="T56" fmla="*/ 146 w 223"/>
                <a:gd name="T57" fmla="*/ 59 h 224"/>
                <a:gd name="T58" fmla="*/ 96 w 223"/>
                <a:gd name="T59" fmla="*/ 109 h 224"/>
                <a:gd name="T60" fmla="*/ 45 w 223"/>
                <a:gd name="T61" fmla="*/ 59 h 224"/>
                <a:gd name="T62" fmla="*/ 183 w 223"/>
                <a:gd name="T63" fmla="*/ 181 h 224"/>
                <a:gd name="T64" fmla="*/ 151 w 223"/>
                <a:gd name="T65" fmla="*/ 148 h 224"/>
                <a:gd name="T66" fmla="*/ 183 w 223"/>
                <a:gd name="T67" fmla="*/ 116 h 224"/>
                <a:gd name="T68" fmla="*/ 215 w 223"/>
                <a:gd name="T69" fmla="*/ 148 h 224"/>
                <a:gd name="T70" fmla="*/ 183 w 223"/>
                <a:gd name="T71" fmla="*/ 181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23" h="224">
                  <a:moveTo>
                    <a:pt x="183" y="108"/>
                  </a:moveTo>
                  <a:cubicBezTo>
                    <a:pt x="172" y="108"/>
                    <a:pt x="162" y="113"/>
                    <a:pt x="154" y="120"/>
                  </a:cubicBezTo>
                  <a:cubicBezTo>
                    <a:pt x="135" y="101"/>
                    <a:pt x="135" y="101"/>
                    <a:pt x="135" y="101"/>
                  </a:cubicBezTo>
                  <a:cubicBezTo>
                    <a:pt x="147" y="90"/>
                    <a:pt x="154" y="75"/>
                    <a:pt x="154" y="59"/>
                  </a:cubicBezTo>
                  <a:cubicBezTo>
                    <a:pt x="154" y="26"/>
                    <a:pt x="128" y="0"/>
                    <a:pt x="96" y="0"/>
                  </a:cubicBezTo>
                  <a:cubicBezTo>
                    <a:pt x="64" y="0"/>
                    <a:pt x="37" y="26"/>
                    <a:pt x="37" y="59"/>
                  </a:cubicBezTo>
                  <a:cubicBezTo>
                    <a:pt x="37" y="79"/>
                    <a:pt x="48" y="97"/>
                    <a:pt x="64" y="107"/>
                  </a:cubicBezTo>
                  <a:cubicBezTo>
                    <a:pt x="52" y="145"/>
                    <a:pt x="52" y="145"/>
                    <a:pt x="52" y="145"/>
                  </a:cubicBezTo>
                  <a:cubicBezTo>
                    <a:pt x="49" y="144"/>
                    <a:pt x="45" y="143"/>
                    <a:pt x="41" y="143"/>
                  </a:cubicBezTo>
                  <a:cubicBezTo>
                    <a:pt x="18" y="143"/>
                    <a:pt x="0" y="161"/>
                    <a:pt x="0" y="183"/>
                  </a:cubicBezTo>
                  <a:cubicBezTo>
                    <a:pt x="0" y="206"/>
                    <a:pt x="18" y="224"/>
                    <a:pt x="41" y="224"/>
                  </a:cubicBezTo>
                  <a:cubicBezTo>
                    <a:pt x="63" y="224"/>
                    <a:pt x="81" y="206"/>
                    <a:pt x="81" y="183"/>
                  </a:cubicBezTo>
                  <a:cubicBezTo>
                    <a:pt x="81" y="168"/>
                    <a:pt x="72" y="155"/>
                    <a:pt x="60" y="148"/>
                  </a:cubicBezTo>
                  <a:cubicBezTo>
                    <a:pt x="71" y="111"/>
                    <a:pt x="71" y="111"/>
                    <a:pt x="71" y="111"/>
                  </a:cubicBezTo>
                  <a:cubicBezTo>
                    <a:pt x="78" y="115"/>
                    <a:pt x="87" y="117"/>
                    <a:pt x="96" y="117"/>
                  </a:cubicBezTo>
                  <a:cubicBezTo>
                    <a:pt x="108" y="117"/>
                    <a:pt x="120" y="113"/>
                    <a:pt x="129" y="106"/>
                  </a:cubicBezTo>
                  <a:cubicBezTo>
                    <a:pt x="149" y="126"/>
                    <a:pt x="149" y="126"/>
                    <a:pt x="149" y="126"/>
                  </a:cubicBezTo>
                  <a:cubicBezTo>
                    <a:pt x="145" y="133"/>
                    <a:pt x="143" y="140"/>
                    <a:pt x="143" y="148"/>
                  </a:cubicBezTo>
                  <a:cubicBezTo>
                    <a:pt x="143" y="171"/>
                    <a:pt x="161" y="189"/>
                    <a:pt x="183" y="189"/>
                  </a:cubicBezTo>
                  <a:cubicBezTo>
                    <a:pt x="205" y="189"/>
                    <a:pt x="223" y="171"/>
                    <a:pt x="223" y="148"/>
                  </a:cubicBezTo>
                  <a:cubicBezTo>
                    <a:pt x="223" y="126"/>
                    <a:pt x="205" y="108"/>
                    <a:pt x="183" y="108"/>
                  </a:cubicBezTo>
                  <a:close/>
                  <a:moveTo>
                    <a:pt x="73" y="183"/>
                  </a:moveTo>
                  <a:cubicBezTo>
                    <a:pt x="73" y="201"/>
                    <a:pt x="58" y="216"/>
                    <a:pt x="41" y="216"/>
                  </a:cubicBezTo>
                  <a:cubicBezTo>
                    <a:pt x="23" y="216"/>
                    <a:pt x="8" y="201"/>
                    <a:pt x="8" y="183"/>
                  </a:cubicBezTo>
                  <a:cubicBezTo>
                    <a:pt x="8" y="166"/>
                    <a:pt x="23" y="151"/>
                    <a:pt x="41" y="151"/>
                  </a:cubicBezTo>
                  <a:cubicBezTo>
                    <a:pt x="58" y="151"/>
                    <a:pt x="73" y="166"/>
                    <a:pt x="73" y="183"/>
                  </a:cubicBezTo>
                  <a:close/>
                  <a:moveTo>
                    <a:pt x="45" y="59"/>
                  </a:moveTo>
                  <a:cubicBezTo>
                    <a:pt x="45" y="31"/>
                    <a:pt x="68" y="8"/>
                    <a:pt x="96" y="8"/>
                  </a:cubicBezTo>
                  <a:cubicBezTo>
                    <a:pt x="123" y="8"/>
                    <a:pt x="146" y="31"/>
                    <a:pt x="146" y="59"/>
                  </a:cubicBezTo>
                  <a:cubicBezTo>
                    <a:pt x="146" y="86"/>
                    <a:pt x="123" y="109"/>
                    <a:pt x="96" y="109"/>
                  </a:cubicBezTo>
                  <a:cubicBezTo>
                    <a:pt x="68" y="109"/>
                    <a:pt x="45" y="86"/>
                    <a:pt x="45" y="59"/>
                  </a:cubicBezTo>
                  <a:close/>
                  <a:moveTo>
                    <a:pt x="183" y="181"/>
                  </a:moveTo>
                  <a:cubicBezTo>
                    <a:pt x="165" y="181"/>
                    <a:pt x="151" y="166"/>
                    <a:pt x="151" y="148"/>
                  </a:cubicBezTo>
                  <a:cubicBezTo>
                    <a:pt x="151" y="130"/>
                    <a:pt x="165" y="116"/>
                    <a:pt x="183" y="116"/>
                  </a:cubicBezTo>
                  <a:cubicBezTo>
                    <a:pt x="201" y="116"/>
                    <a:pt x="215" y="130"/>
                    <a:pt x="215" y="148"/>
                  </a:cubicBezTo>
                  <a:cubicBezTo>
                    <a:pt x="215" y="166"/>
                    <a:pt x="201" y="181"/>
                    <a:pt x="183" y="18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404241828"/>
      </p:ext>
    </p:extLst>
  </p:cSld>
  <p:clrMapOvr>
    <a:masterClrMapping/>
  </p:clrMapOvr>
  <p:transition>
    <p:fade/>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385415" y="3262999"/>
            <a:ext cx="8282710" cy="996696"/>
          </a:xfrm>
        </p:spPr>
        <p:txBody>
          <a:bodyPr anchor="ctr" anchorCtr="0">
            <a:noAutofit/>
          </a:bodyPr>
          <a:lstStyle>
            <a:lvl1pPr>
              <a:lnSpc>
                <a:spcPct val="90000"/>
              </a:lnSpc>
              <a:defRPr sz="7200"/>
            </a:lvl1pPr>
          </a:lstStyle>
          <a:p>
            <a:r>
              <a:rPr lang="en-US" dirty="0" smtClean="0"/>
              <a:t>Click to edit title style</a:t>
            </a:r>
            <a:endParaRPr lang="en-US" dirty="0"/>
          </a:p>
        </p:txBody>
      </p:sp>
      <p:sp>
        <p:nvSpPr>
          <p:cNvPr id="3" name="Subtitle 2"/>
          <p:cNvSpPr>
            <a:spLocks noGrp="1"/>
          </p:cNvSpPr>
          <p:nvPr>
            <p:ph type="subTitle" idx="1" hasCustomPrompt="1"/>
          </p:nvPr>
        </p:nvSpPr>
        <p:spPr>
          <a:xfrm>
            <a:off x="3373566" y="4343425"/>
            <a:ext cx="8294585" cy="461665"/>
          </a:xfrm>
        </p:spPr>
        <p:txBody>
          <a:bodyPr>
            <a:noAutofit/>
          </a:bodyPr>
          <a:lstStyle>
            <a:lvl1pPr marL="0" indent="0" algn="l">
              <a:lnSpc>
                <a:spcPct val="90000"/>
              </a:lnSpc>
              <a:spcBef>
                <a:spcPts val="0"/>
              </a:spcBef>
              <a:buNone/>
              <a:defRPr sz="2400">
                <a:gradFill>
                  <a:gsLst>
                    <a:gs pos="0">
                      <a:schemeClr val="tx2"/>
                    </a:gs>
                    <a:gs pos="86000">
                      <a:schemeClr val="tx2"/>
                    </a:gs>
                  </a:gsLst>
                  <a:lin ang="5400000" scaled="0"/>
                </a:gradFill>
                <a:latin typeface="+mn-lt"/>
              </a:defRPr>
            </a:lvl1pPr>
            <a:lvl2pPr marL="456805" indent="0" algn="ctr">
              <a:buNone/>
              <a:defRPr>
                <a:solidFill>
                  <a:schemeClr val="tx1">
                    <a:tint val="75000"/>
                  </a:schemeClr>
                </a:solidFill>
              </a:defRPr>
            </a:lvl2pPr>
            <a:lvl3pPr marL="913641" indent="0" algn="ctr">
              <a:buNone/>
              <a:defRPr>
                <a:solidFill>
                  <a:schemeClr val="tx1">
                    <a:tint val="75000"/>
                  </a:schemeClr>
                </a:solidFill>
              </a:defRPr>
            </a:lvl3pPr>
            <a:lvl4pPr marL="1370456" indent="0" algn="ctr">
              <a:buNone/>
              <a:defRPr>
                <a:solidFill>
                  <a:schemeClr val="tx1">
                    <a:tint val="75000"/>
                  </a:schemeClr>
                </a:solidFill>
              </a:defRPr>
            </a:lvl4pPr>
            <a:lvl5pPr marL="1827283" indent="0" algn="ctr">
              <a:buNone/>
              <a:defRPr>
                <a:solidFill>
                  <a:schemeClr val="tx1">
                    <a:tint val="75000"/>
                  </a:schemeClr>
                </a:solidFill>
              </a:defRPr>
            </a:lvl5pPr>
            <a:lvl6pPr marL="2284088" indent="0" algn="ctr">
              <a:buNone/>
              <a:defRPr>
                <a:solidFill>
                  <a:schemeClr val="tx1">
                    <a:tint val="75000"/>
                  </a:schemeClr>
                </a:solidFill>
              </a:defRPr>
            </a:lvl6pPr>
            <a:lvl7pPr marL="2740918" indent="0" algn="ctr">
              <a:buNone/>
              <a:defRPr>
                <a:solidFill>
                  <a:schemeClr val="tx1">
                    <a:tint val="75000"/>
                  </a:schemeClr>
                </a:solidFill>
              </a:defRPr>
            </a:lvl7pPr>
            <a:lvl8pPr marL="3197739" indent="0" algn="ctr">
              <a:buNone/>
              <a:defRPr>
                <a:solidFill>
                  <a:schemeClr val="tx1">
                    <a:tint val="75000"/>
                  </a:schemeClr>
                </a:solidFill>
              </a:defRPr>
            </a:lvl8pPr>
            <a:lvl9pPr marL="3654563" indent="0" algn="ctr">
              <a:buNone/>
              <a:defRPr>
                <a:solidFill>
                  <a:schemeClr val="tx1">
                    <a:tint val="75000"/>
                  </a:schemeClr>
                </a:solidFill>
              </a:defRPr>
            </a:lvl9pPr>
          </a:lstStyle>
          <a:p>
            <a:r>
              <a:rPr lang="en-US" dirty="0" smtClean="0"/>
              <a:t>CLICK TO EDIT SUBTITLE STYLE</a:t>
            </a:r>
            <a:endParaRPr lang="en-US" dirty="0"/>
          </a:p>
        </p:txBody>
      </p:sp>
      <p:sp>
        <p:nvSpPr>
          <p:cNvPr id="7" name="Text Placeholder 6"/>
          <p:cNvSpPr>
            <a:spLocks noGrp="1"/>
          </p:cNvSpPr>
          <p:nvPr>
            <p:ph type="body" sz="quarter" idx="10" hasCustomPrompt="1"/>
          </p:nvPr>
        </p:nvSpPr>
        <p:spPr>
          <a:xfrm>
            <a:off x="520699" y="5569552"/>
            <a:ext cx="10242551" cy="1059873"/>
          </a:xfrm>
        </p:spPr>
        <p:txBody>
          <a:bodyPr anchor="ctr" anchorCtr="0">
            <a:noAutofit/>
            <a:scene3d>
              <a:camera prst="orthographicFront"/>
              <a:lightRig rig="flat" dir="t"/>
            </a:scene3d>
            <a:sp3d>
              <a:contourClr>
                <a:schemeClr val="tx2"/>
              </a:contourClr>
            </a:sp3d>
          </a:bodyPr>
          <a:lstStyle>
            <a:lvl1pPr marL="0" indent="0" algn="l">
              <a:buFont typeface="Arial" pitchFamily="34" charset="0"/>
              <a:buNone/>
              <a:defRPr kumimoji="0" lang="en-US" sz="8000" b="0" i="0" u="none" strike="noStrike" kern="1200" cap="none" spc="-151" normalizeH="0" baseline="0" noProof="0" dirty="0" smtClean="0">
                <a:ln w="11430"/>
                <a:gradFill>
                  <a:gsLst>
                    <a:gs pos="0">
                      <a:schemeClr val="tx2"/>
                    </a:gs>
                    <a:gs pos="88000">
                      <a:schemeClr val="tx2"/>
                    </a:gs>
                  </a:gsLst>
                  <a:lin ang="5400000"/>
                </a:gradFill>
                <a:effectLst/>
                <a:uLnTx/>
                <a:uFillTx/>
                <a:latin typeface="+mj-lt"/>
                <a:ea typeface="+mn-ea"/>
                <a:cs typeface="+mn-cs"/>
              </a:defRPr>
            </a:lvl1pPr>
          </a:lstStyle>
          <a:p>
            <a:pPr lvl="0"/>
            <a:r>
              <a:rPr lang="en-US" dirty="0" smtClean="0"/>
              <a:t>Click to edit…</a:t>
            </a:r>
          </a:p>
        </p:txBody>
      </p:sp>
    </p:spTree>
    <p:extLst>
      <p:ext uri="{BB962C8B-B14F-4D97-AF65-F5344CB8AC3E}">
        <p14:creationId xmlns:p14="http://schemas.microsoft.com/office/powerpoint/2010/main" val="2942159944"/>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mp;  Content without bullets">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799"/>
            <a:ext cx="11149013" cy="892552"/>
          </a:xfrm>
        </p:spPr>
        <p:txBody>
          <a:bodyPr/>
          <a:lstStyle>
            <a:lvl1pPr marL="0" indent="0">
              <a:buNone/>
              <a:defRPr/>
            </a:lvl1pPr>
            <a:lvl2pPr marL="0" indent="0">
              <a:buNone/>
              <a:defRPr sz="2000"/>
            </a:lvl2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1103458114"/>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mp; Content with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26"/>
            <a:ext cx="11149012" cy="1908215"/>
          </a:xfrm>
        </p:spPr>
        <p:txBody>
          <a:bodyPr/>
          <a:lstStyle>
            <a:lvl1pPr marL="463172" indent="-463172">
              <a:lnSpc>
                <a:spcPct val="90000"/>
              </a:lnSpc>
              <a:defRPr sz="4000"/>
            </a:lvl1pPr>
            <a:lvl2pPr marL="747109" indent="-283936">
              <a:lnSpc>
                <a:spcPct val="90000"/>
              </a:lnSpc>
              <a:defRPr sz="2000"/>
            </a:lvl2pPr>
            <a:lvl3pPr marL="1032643" indent="-285522">
              <a:lnSpc>
                <a:spcPct val="90000"/>
              </a:lnSpc>
              <a:defRPr sz="2000"/>
            </a:lvl3pPr>
            <a:lvl4pPr marL="1257900" indent="-225247">
              <a:lnSpc>
                <a:spcPct val="90000"/>
              </a:lnSpc>
              <a:defRPr sz="1900"/>
            </a:lvl4pPr>
            <a:lvl5pPr marL="1483136" indent="-225247">
              <a:lnSpc>
                <a:spcPct val="90000"/>
              </a:lnSpc>
              <a:defRPr sz="19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469369781"/>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25"/>
            <a:ext cx="5486400" cy="1797415"/>
          </a:xfrm>
        </p:spPr>
        <p:txBody>
          <a:bodyPr/>
          <a:lstStyle>
            <a:lvl1pPr marL="339709" indent="-339709">
              <a:lnSpc>
                <a:spcPct val="90000"/>
              </a:lnSpc>
              <a:defRPr sz="3200"/>
            </a:lvl1pPr>
            <a:lvl2pPr marL="628155" indent="-279172">
              <a:lnSpc>
                <a:spcPct val="90000"/>
              </a:lnSpc>
              <a:defRPr sz="2000"/>
            </a:lvl2pPr>
            <a:lvl3pPr marL="913677" indent="-285522">
              <a:lnSpc>
                <a:spcPct val="90000"/>
              </a:lnSpc>
              <a:defRPr sz="2000"/>
            </a:lvl3pPr>
            <a:lvl4pPr marL="1138914" indent="-225247">
              <a:lnSpc>
                <a:spcPct val="90000"/>
              </a:lnSpc>
              <a:defRPr sz="1900"/>
            </a:lvl4pPr>
            <a:lvl5pPr marL="1376860" indent="-237936">
              <a:lnSpc>
                <a:spcPct val="90000"/>
              </a:lnSpc>
              <a:defRPr sz="19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25"/>
            <a:ext cx="5486400" cy="1797415"/>
          </a:xfrm>
        </p:spPr>
        <p:txBody>
          <a:bodyPr/>
          <a:lstStyle>
            <a:lvl1pPr marL="347635" indent="-347635">
              <a:lnSpc>
                <a:spcPct val="90000"/>
              </a:lnSpc>
              <a:defRPr sz="3200"/>
            </a:lvl1pPr>
            <a:lvl2pPr marL="628155" indent="-283936">
              <a:lnSpc>
                <a:spcPct val="90000"/>
              </a:lnSpc>
              <a:defRPr sz="2000"/>
            </a:lvl2pPr>
            <a:lvl3pPr marL="913677" indent="-285522">
              <a:lnSpc>
                <a:spcPct val="90000"/>
              </a:lnSpc>
              <a:tabLst>
                <a:tab pos="1080242" algn="l"/>
              </a:tabLst>
              <a:defRPr sz="2000"/>
            </a:lvl3pPr>
            <a:lvl4pPr marL="1138914" indent="-225247">
              <a:lnSpc>
                <a:spcPct val="90000"/>
              </a:lnSpc>
              <a:defRPr sz="1900"/>
            </a:lvl4pPr>
            <a:lvl5pPr marL="1376860" indent="-237936">
              <a:lnSpc>
                <a:spcPct val="90000"/>
              </a:lnSpc>
              <a:defRPr sz="19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60595163"/>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Tree>
    <p:extLst>
      <p:ext uri="{BB962C8B-B14F-4D97-AF65-F5344CB8AC3E}">
        <p14:creationId xmlns:p14="http://schemas.microsoft.com/office/powerpoint/2010/main" val="3738603017"/>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type="blank" preserve="1">
  <p:cSld name="Blank - Blue">
    <p:spTree>
      <p:nvGrpSpPr>
        <p:cNvPr id="1" name=""/>
        <p:cNvGrpSpPr/>
        <p:nvPr/>
      </p:nvGrpSpPr>
      <p:grpSpPr>
        <a:xfrm>
          <a:off x="0" y="0"/>
          <a:ext cx="0" cy="0"/>
          <a:chOff x="0" y="0"/>
          <a:chExt cx="0" cy="0"/>
        </a:xfrm>
      </p:grpSpPr>
    </p:spTree>
    <p:extLst>
      <p:ext uri="{BB962C8B-B14F-4D97-AF65-F5344CB8AC3E}">
        <p14:creationId xmlns:p14="http://schemas.microsoft.com/office/powerpoint/2010/main" val="3510409862"/>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type="blank" preserve="1">
  <p:cSld name="Blank - Dark Blue">
    <p:bg>
      <p:bgPr>
        <a:solidFill>
          <a:schemeClr val="accent1">
            <a:lumMod val="7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6544336"/>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type="blank" preserve="1">
  <p:cSld name="Blank - Green">
    <p:bg>
      <p:bgPr>
        <a:solidFill>
          <a:schemeClr val="accent6"/>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02868525"/>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37427862"/>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flip="none" rotWithShape="1">
                  <a:gsLst>
                    <a:gs pos="417">
                      <a:srgbClr val="FFFFFF"/>
                    </a:gs>
                    <a:gs pos="100000">
                      <a:srgbClr val="FFFFFF"/>
                    </a:gs>
                  </a:gsLst>
                  <a:lin ang="5400000" scaled="0"/>
                  <a:tileRect/>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3" y="1447801"/>
            <a:ext cx="11149013" cy="1863075"/>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3723920"/>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Customer,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Tile"/>
          <p:cNvSpPr/>
          <p:nvPr userDrawn="1"/>
        </p:nvSpPr>
        <p:spPr bwMode="auto">
          <a:xfrm>
            <a:off x="4010026" y="3187136"/>
            <a:ext cx="7162800" cy="2823139"/>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6" name="Arrow Bar"/>
          <p:cNvSpPr/>
          <p:nvPr userDrawn="1"/>
        </p:nvSpPr>
        <p:spPr bwMode="auto">
          <a:xfrm>
            <a:off x="4010025" y="1514475"/>
            <a:ext cx="7162800" cy="1499616"/>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4179052" y="1586586"/>
            <a:ext cx="5549740" cy="1378644"/>
          </a:xfrm>
        </p:spPr>
        <p:txBody>
          <a:bodyPr anchor="ctr" anchorCtr="0">
            <a:noAutofit/>
            <a:scene3d>
              <a:camera prst="orthographicFront"/>
              <a:lightRig rig="flat" dir="t"/>
            </a:scene3d>
            <a:sp3d>
              <a:contourClr>
                <a:schemeClr val="tx2"/>
              </a:contourClr>
            </a:sp3d>
          </a:bodyPr>
          <a:lstStyle>
            <a:lvl1pPr marL="0" indent="0" algn="l" defTabSz="914363" rtl="0" eaLnBrk="1" latinLnBrk="0" hangingPunct="1">
              <a:lnSpc>
                <a:spcPct val="90000"/>
              </a:lnSpc>
              <a:spcBef>
                <a:spcPct val="0"/>
              </a:spcBef>
              <a:buFont typeface="Arial" pitchFamily="34" charset="0"/>
              <a:buNone/>
              <a:defRPr lang="en-US" sz="5400" b="1" kern="1200" cap="none" spc="-100" baseline="0" dirty="0" smtClean="0">
                <a:ln w="3175">
                  <a:noFill/>
                </a:ln>
                <a:solidFill>
                  <a:schemeClr val="tx1">
                    <a:alpha val="99000"/>
                  </a:schemeClr>
                </a:solidFill>
                <a:effectLst/>
                <a:latin typeface="Segoe UI" pitchFamily="34" charset="0"/>
                <a:ea typeface="Segoe UI" pitchFamily="34" charset="0"/>
                <a:cs typeface="Segoe UI" pitchFamily="34" charset="0"/>
              </a:defRPr>
            </a:lvl1pPr>
          </a:lstStyle>
          <a:p>
            <a:pPr lvl="0"/>
            <a:r>
              <a:rPr lang="en-US" dirty="0" smtClean="0"/>
              <a:t>Customer</a:t>
            </a:r>
          </a:p>
        </p:txBody>
      </p:sp>
      <p:sp useBgFill="1">
        <p:nvSpPr>
          <p:cNvPr id="9" name="Left Mask"/>
          <p:cNvSpPr/>
          <p:nvPr userDrawn="1"/>
        </p:nvSpPr>
        <p:spPr bwMode="auto">
          <a:xfrm>
            <a:off x="-1" y="1514476"/>
            <a:ext cx="4010025" cy="1499616"/>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36" tIns="45718" rIns="91436" bIns="45718" numCol="1" spcCol="0" rtlCol="0" fromWordArt="0" anchor="ctr" anchorCtr="0" forceAA="0" compatLnSpc="1">
            <a:prstTxWarp prst="textNoShape">
              <a:avLst/>
            </a:prstTxWarp>
            <a:noAutofit/>
          </a:bodyPr>
          <a:lstStyle/>
          <a:p>
            <a:pPr algn="ctr" defTabSz="914099"/>
            <a:endParaRPr lang="en-US" sz="22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3" name="Subtitle 2"/>
          <p:cNvSpPr>
            <a:spLocks noGrp="1"/>
          </p:cNvSpPr>
          <p:nvPr>
            <p:ph type="subTitle" idx="1"/>
          </p:nvPr>
        </p:nvSpPr>
        <p:spPr>
          <a:xfrm>
            <a:off x="4179053" y="5181600"/>
            <a:ext cx="6610546" cy="461665"/>
          </a:xfrm>
        </p:spPr>
        <p:txBody>
          <a:bodyPr>
            <a:noAutofit/>
          </a:bodyPr>
          <a:lstStyle>
            <a:lvl1pPr marL="0" indent="0" algn="l" defTabSz="914363" rtl="0" eaLnBrk="1" latinLnBrk="0" hangingPunct="1">
              <a:lnSpc>
                <a:spcPct val="90000"/>
              </a:lnSpc>
              <a:spcBef>
                <a:spcPts val="0"/>
              </a:spcBef>
              <a:buSzPct val="105000"/>
              <a:buFontTx/>
              <a:buNone/>
              <a:defRPr lang="en-US" sz="1600" kern="1200" dirty="0">
                <a:solidFill>
                  <a:schemeClr val="bg1">
                    <a:alpha val="99000"/>
                  </a:schemeClr>
                </a:solidFill>
                <a:latin typeface="Segoe UI" pitchFamily="34" charset="0"/>
                <a:ea typeface="Segoe UI" pitchFamily="34" charset="0"/>
                <a:cs typeface="Segoe UI" pitchFamily="34" charset="0"/>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10" name="Circle Arrow"/>
          <p:cNvSpPr>
            <a:spLocks noEditPoints="1"/>
          </p:cNvSpPr>
          <p:nvPr userDrawn="1"/>
        </p:nvSpPr>
        <p:spPr bwMode="auto">
          <a:xfrm rot="5400000">
            <a:off x="9948223" y="1873056"/>
            <a:ext cx="841375" cy="841375"/>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TechEd Tile"/>
          <p:cNvSpPr/>
          <p:nvPr userDrawn="1"/>
        </p:nvSpPr>
        <p:spPr bwMode="auto">
          <a:xfrm>
            <a:off x="1022073" y="1514475"/>
            <a:ext cx="2825496" cy="1499616"/>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dirty="0">
              <a:solidFill>
                <a:schemeClr val="tx1">
                  <a:lumMod val="20000"/>
                  <a:lumOff val="80000"/>
                  <a:alpha val="99000"/>
                </a:schemeClr>
              </a:solidFill>
              <a:latin typeface="Segoe UI" pitchFamily="34" charset="0"/>
              <a:ea typeface="Segoe UI" pitchFamily="34" charset="0"/>
              <a:cs typeface="Segoe UI" pitchFamily="34" charset="0"/>
            </a:endParaRPr>
          </a:p>
        </p:txBody>
      </p:sp>
      <p:pic>
        <p:nvPicPr>
          <p:cNvPr id="12" name="TechEd Logo"/>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r="8530"/>
          <a:stretch/>
        </p:blipFill>
        <p:spPr bwMode="auto">
          <a:xfrm>
            <a:off x="1401318" y="1742493"/>
            <a:ext cx="2067006" cy="1043580"/>
          </a:xfrm>
          <a:prstGeom prst="rect">
            <a:avLst/>
          </a:prstGeom>
          <a:noFill/>
          <a:extLst>
            <a:ext uri="{909E8E84-426E-40DD-AFC4-6F175D3DCCD1}">
              <a14:hiddenFill xmlns:a14="http://schemas.microsoft.com/office/drawing/2010/main">
                <a:solidFill>
                  <a:srgbClr val="FFFFFF"/>
                </a:solidFill>
              </a14:hiddenFill>
            </a:ext>
          </a:extLst>
        </p:spPr>
      </p:pic>
      <p:sp useBgFill="1">
        <p:nvSpPr>
          <p:cNvPr id="13" name="Top Mask"/>
          <p:cNvSpPr/>
          <p:nvPr userDrawn="1"/>
        </p:nvSpPr>
        <p:spPr bwMode="auto">
          <a:xfrm>
            <a:off x="0" y="0"/>
            <a:ext cx="12188825" cy="1514475"/>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36" tIns="45718" rIns="91436" bIns="45718" numCol="1" spcCol="0" rtlCol="0" fromWordArt="0" anchor="ctr" anchorCtr="0" forceAA="0" compatLnSpc="1">
            <a:prstTxWarp prst="textNoShape">
              <a:avLst/>
            </a:prstTxWarp>
            <a:noAutofit/>
          </a:bodyPr>
          <a:lstStyle/>
          <a:p>
            <a:pPr algn="ctr" defTabSz="914099"/>
            <a:endParaRPr lang="en-US" sz="2200" dirty="0">
              <a:solidFill>
                <a:schemeClr val="tx1">
                  <a:lumMod val="20000"/>
                  <a:lumOff val="80000"/>
                  <a:alpha val="99000"/>
                </a:schemeClr>
              </a:solidFill>
              <a:latin typeface="Segoe UI" pitchFamily="34" charset="0"/>
              <a:ea typeface="Segoe UI" pitchFamily="34" charset="0"/>
              <a:cs typeface="Segoe UI" pitchFamily="34" charset="0"/>
            </a:endParaRPr>
          </a:p>
        </p:txBody>
      </p:sp>
      <p:sp useBgFill="1">
        <p:nvSpPr>
          <p:cNvPr id="14" name="Right Mask"/>
          <p:cNvSpPr/>
          <p:nvPr userDrawn="1"/>
        </p:nvSpPr>
        <p:spPr bwMode="auto">
          <a:xfrm>
            <a:off x="11172825" y="1630804"/>
            <a:ext cx="1016000" cy="4154983"/>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36" tIns="45718" rIns="91436" bIns="45718" numCol="1" spcCol="0" rtlCol="0" fromWordArt="0" anchor="ctr" anchorCtr="0" forceAA="0" compatLnSpc="1">
            <a:prstTxWarp prst="textNoShape">
              <a:avLst/>
            </a:prstTxWarp>
            <a:noAutofit/>
          </a:bodyPr>
          <a:lstStyle/>
          <a:p>
            <a:pPr algn="ctr" defTabSz="914099"/>
            <a:endParaRPr lang="en-US" sz="22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2" name="Title 1"/>
          <p:cNvSpPr>
            <a:spLocks noGrp="1"/>
          </p:cNvSpPr>
          <p:nvPr>
            <p:ph type="ctrTitle"/>
          </p:nvPr>
        </p:nvSpPr>
        <p:spPr>
          <a:xfrm>
            <a:off x="4179052" y="3187136"/>
            <a:ext cx="6610546" cy="1523494"/>
          </a:xfrm>
        </p:spPr>
        <p:txBody>
          <a:bodyPr anchor="ctr" anchorCtr="0">
            <a:noAutofit/>
          </a:bodyPr>
          <a:lstStyle>
            <a:lvl1pPr algn="l" defTabSz="914363" rtl="0" eaLnBrk="1" latinLnBrk="0" hangingPunct="1">
              <a:lnSpc>
                <a:spcPct val="90000"/>
              </a:lnSpc>
              <a:spcBef>
                <a:spcPct val="0"/>
              </a:spcBef>
              <a:buNone/>
              <a:defRPr lang="en-US" sz="4000" b="1" kern="1200" cap="none" spc="-100" baseline="0" dirty="0">
                <a:ln w="3175">
                  <a:noFill/>
                </a:ln>
                <a:solidFill>
                  <a:schemeClr val="accent2">
                    <a:alpha val="99000"/>
                  </a:schemeClr>
                </a:solidFill>
                <a:effectLst/>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useBgFill="1">
        <p:nvSpPr>
          <p:cNvPr id="15" name="Bottom Mask"/>
          <p:cNvSpPr/>
          <p:nvPr userDrawn="1"/>
        </p:nvSpPr>
        <p:spPr bwMode="auto">
          <a:xfrm>
            <a:off x="4010026" y="6010275"/>
            <a:ext cx="8178799" cy="847725"/>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36" tIns="45718" rIns="91436" bIns="45718" numCol="1" spcCol="0" rtlCol="0" fromWordArt="0" anchor="ctr" anchorCtr="0" forceAA="0" compatLnSpc="1">
            <a:prstTxWarp prst="textNoShape">
              <a:avLst/>
            </a:prstTxWarp>
            <a:noAutofit/>
          </a:bodyPr>
          <a:lstStyle/>
          <a:p>
            <a:pPr algn="ctr" defTabSz="914099"/>
            <a:endParaRPr lang="en-US" sz="2200" dirty="0">
              <a:solidFill>
                <a:schemeClr val="tx1">
                  <a:lumMod val="20000"/>
                  <a:lumOff val="80000"/>
                  <a:alpha val="99000"/>
                </a:schemeClr>
              </a:solidFill>
              <a:latin typeface="Segoe UI" pitchFamily="34" charset="0"/>
              <a:ea typeface="Segoe UI" pitchFamily="34" charset="0"/>
              <a:cs typeface="Segoe UI" pitchFamily="34" charset="0"/>
            </a:endParaRPr>
          </a:p>
        </p:txBody>
      </p:sp>
      <p:grpSp>
        <p:nvGrpSpPr>
          <p:cNvPr id="19" name="Purple Tile"/>
          <p:cNvGrpSpPr/>
          <p:nvPr userDrawn="1"/>
        </p:nvGrpSpPr>
        <p:grpSpPr>
          <a:xfrm>
            <a:off x="1017613" y="3187136"/>
            <a:ext cx="2827252" cy="2827252"/>
            <a:chOff x="1022073" y="-1624298"/>
            <a:chExt cx="2827252" cy="2827252"/>
          </a:xfrm>
        </p:grpSpPr>
        <p:sp>
          <p:nvSpPr>
            <p:cNvPr id="20" name="Rectangle 19"/>
            <p:cNvSpPr/>
            <p:nvPr/>
          </p:nvSpPr>
          <p:spPr bwMode="auto">
            <a:xfrm>
              <a:off x="1022073" y="-1624298"/>
              <a:ext cx="2827252" cy="2827252"/>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21" name="Freeform 8"/>
            <p:cNvSpPr>
              <a:spLocks noEditPoints="1"/>
            </p:cNvSpPr>
            <p:nvPr/>
          </p:nvSpPr>
          <p:spPr bwMode="auto">
            <a:xfrm>
              <a:off x="1537798" y="-867430"/>
              <a:ext cx="1792288" cy="1501775"/>
            </a:xfrm>
            <a:custGeom>
              <a:avLst/>
              <a:gdLst>
                <a:gd name="T0" fmla="*/ 184 w 223"/>
                <a:gd name="T1" fmla="*/ 187 h 187"/>
                <a:gd name="T2" fmla="*/ 181 w 223"/>
                <a:gd name="T3" fmla="*/ 186 h 187"/>
                <a:gd name="T4" fmla="*/ 146 w 223"/>
                <a:gd name="T5" fmla="*/ 151 h 187"/>
                <a:gd name="T6" fmla="*/ 40 w 223"/>
                <a:gd name="T7" fmla="*/ 151 h 187"/>
                <a:gd name="T8" fmla="*/ 0 w 223"/>
                <a:gd name="T9" fmla="*/ 111 h 187"/>
                <a:gd name="T10" fmla="*/ 0 w 223"/>
                <a:gd name="T11" fmla="*/ 40 h 187"/>
                <a:gd name="T12" fmla="*/ 40 w 223"/>
                <a:gd name="T13" fmla="*/ 0 h 187"/>
                <a:gd name="T14" fmla="*/ 183 w 223"/>
                <a:gd name="T15" fmla="*/ 0 h 187"/>
                <a:gd name="T16" fmla="*/ 223 w 223"/>
                <a:gd name="T17" fmla="*/ 40 h 187"/>
                <a:gd name="T18" fmla="*/ 223 w 223"/>
                <a:gd name="T19" fmla="*/ 111 h 187"/>
                <a:gd name="T20" fmla="*/ 188 w 223"/>
                <a:gd name="T21" fmla="*/ 150 h 187"/>
                <a:gd name="T22" fmla="*/ 188 w 223"/>
                <a:gd name="T23" fmla="*/ 183 h 187"/>
                <a:gd name="T24" fmla="*/ 185 w 223"/>
                <a:gd name="T25" fmla="*/ 187 h 187"/>
                <a:gd name="T26" fmla="*/ 184 w 223"/>
                <a:gd name="T27" fmla="*/ 187 h 187"/>
                <a:gd name="T28" fmla="*/ 40 w 223"/>
                <a:gd name="T29" fmla="*/ 8 h 187"/>
                <a:gd name="T30" fmla="*/ 8 w 223"/>
                <a:gd name="T31" fmla="*/ 40 h 187"/>
                <a:gd name="T32" fmla="*/ 8 w 223"/>
                <a:gd name="T33" fmla="*/ 111 h 187"/>
                <a:gd name="T34" fmla="*/ 40 w 223"/>
                <a:gd name="T35" fmla="*/ 143 h 187"/>
                <a:gd name="T36" fmla="*/ 148 w 223"/>
                <a:gd name="T37" fmla="*/ 143 h 187"/>
                <a:gd name="T38" fmla="*/ 151 w 223"/>
                <a:gd name="T39" fmla="*/ 144 h 187"/>
                <a:gd name="T40" fmla="*/ 180 w 223"/>
                <a:gd name="T41" fmla="*/ 173 h 187"/>
                <a:gd name="T42" fmla="*/ 180 w 223"/>
                <a:gd name="T43" fmla="*/ 147 h 187"/>
                <a:gd name="T44" fmla="*/ 184 w 223"/>
                <a:gd name="T45" fmla="*/ 143 h 187"/>
                <a:gd name="T46" fmla="*/ 215 w 223"/>
                <a:gd name="T47" fmla="*/ 111 h 187"/>
                <a:gd name="T48" fmla="*/ 215 w 223"/>
                <a:gd name="T49" fmla="*/ 40 h 187"/>
                <a:gd name="T50" fmla="*/ 183 w 223"/>
                <a:gd name="T51" fmla="*/ 8 h 187"/>
                <a:gd name="T52" fmla="*/ 40 w 223"/>
                <a:gd name="T53" fmla="*/ 8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3" h="187">
                  <a:moveTo>
                    <a:pt x="184" y="187"/>
                  </a:moveTo>
                  <a:cubicBezTo>
                    <a:pt x="183" y="187"/>
                    <a:pt x="182" y="187"/>
                    <a:pt x="181" y="186"/>
                  </a:cubicBezTo>
                  <a:cubicBezTo>
                    <a:pt x="146" y="151"/>
                    <a:pt x="146" y="151"/>
                    <a:pt x="146" y="151"/>
                  </a:cubicBezTo>
                  <a:cubicBezTo>
                    <a:pt x="40" y="151"/>
                    <a:pt x="40" y="151"/>
                    <a:pt x="40" y="151"/>
                  </a:cubicBezTo>
                  <a:cubicBezTo>
                    <a:pt x="18" y="151"/>
                    <a:pt x="0" y="133"/>
                    <a:pt x="0" y="111"/>
                  </a:cubicBezTo>
                  <a:cubicBezTo>
                    <a:pt x="0" y="40"/>
                    <a:pt x="0" y="40"/>
                    <a:pt x="0" y="40"/>
                  </a:cubicBezTo>
                  <a:cubicBezTo>
                    <a:pt x="0" y="18"/>
                    <a:pt x="18" y="0"/>
                    <a:pt x="40" y="0"/>
                  </a:cubicBezTo>
                  <a:cubicBezTo>
                    <a:pt x="183" y="0"/>
                    <a:pt x="183" y="0"/>
                    <a:pt x="183" y="0"/>
                  </a:cubicBezTo>
                  <a:cubicBezTo>
                    <a:pt x="205" y="0"/>
                    <a:pt x="223" y="18"/>
                    <a:pt x="223" y="40"/>
                  </a:cubicBezTo>
                  <a:cubicBezTo>
                    <a:pt x="223" y="111"/>
                    <a:pt x="223" y="111"/>
                    <a:pt x="223" y="111"/>
                  </a:cubicBezTo>
                  <a:cubicBezTo>
                    <a:pt x="223" y="132"/>
                    <a:pt x="208" y="148"/>
                    <a:pt x="188" y="150"/>
                  </a:cubicBezTo>
                  <a:cubicBezTo>
                    <a:pt x="188" y="183"/>
                    <a:pt x="188" y="183"/>
                    <a:pt x="188" y="183"/>
                  </a:cubicBezTo>
                  <a:cubicBezTo>
                    <a:pt x="188" y="185"/>
                    <a:pt x="187" y="186"/>
                    <a:pt x="185" y="187"/>
                  </a:cubicBezTo>
                  <a:cubicBezTo>
                    <a:pt x="185" y="187"/>
                    <a:pt x="184" y="187"/>
                    <a:pt x="184" y="187"/>
                  </a:cubicBezTo>
                  <a:moveTo>
                    <a:pt x="40" y="8"/>
                  </a:moveTo>
                  <a:cubicBezTo>
                    <a:pt x="22" y="8"/>
                    <a:pt x="8" y="23"/>
                    <a:pt x="8" y="40"/>
                  </a:cubicBezTo>
                  <a:cubicBezTo>
                    <a:pt x="8" y="111"/>
                    <a:pt x="8" y="111"/>
                    <a:pt x="8" y="111"/>
                  </a:cubicBezTo>
                  <a:cubicBezTo>
                    <a:pt x="8" y="128"/>
                    <a:pt x="22" y="143"/>
                    <a:pt x="40" y="143"/>
                  </a:cubicBezTo>
                  <a:cubicBezTo>
                    <a:pt x="148" y="143"/>
                    <a:pt x="148" y="143"/>
                    <a:pt x="148" y="143"/>
                  </a:cubicBezTo>
                  <a:cubicBezTo>
                    <a:pt x="149" y="143"/>
                    <a:pt x="150" y="143"/>
                    <a:pt x="151" y="144"/>
                  </a:cubicBezTo>
                  <a:cubicBezTo>
                    <a:pt x="180" y="173"/>
                    <a:pt x="180" y="173"/>
                    <a:pt x="180" y="173"/>
                  </a:cubicBezTo>
                  <a:cubicBezTo>
                    <a:pt x="180" y="147"/>
                    <a:pt x="180" y="147"/>
                    <a:pt x="180" y="147"/>
                  </a:cubicBezTo>
                  <a:cubicBezTo>
                    <a:pt x="180" y="144"/>
                    <a:pt x="182" y="143"/>
                    <a:pt x="184" y="143"/>
                  </a:cubicBezTo>
                  <a:cubicBezTo>
                    <a:pt x="201" y="143"/>
                    <a:pt x="215" y="129"/>
                    <a:pt x="215" y="111"/>
                  </a:cubicBezTo>
                  <a:cubicBezTo>
                    <a:pt x="215" y="40"/>
                    <a:pt x="215" y="40"/>
                    <a:pt x="215" y="40"/>
                  </a:cubicBezTo>
                  <a:cubicBezTo>
                    <a:pt x="215" y="23"/>
                    <a:pt x="200" y="8"/>
                    <a:pt x="183" y="8"/>
                  </a:cubicBezTo>
                  <a:lnTo>
                    <a:pt x="4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457423112"/>
      </p:ext>
    </p:extLst>
  </p:cSld>
  <p:clrMapOvr>
    <a:masterClrMapping/>
  </p:clrMapOvr>
  <p:transition>
    <p:fade/>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417">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3" y="1447801"/>
            <a:ext cx="11149013" cy="1863075"/>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2" y="6238876"/>
            <a:ext cx="12188826" cy="619125"/>
          </a:xfrm>
          <a:solidFill>
            <a:srgbClr val="FFFF99"/>
          </a:solidFill>
        </p:spPr>
        <p:txBody>
          <a:bodyPr wrap="square" lIns="152268" tIns="76121" rIns="152268" bIns="76121" anchor="b" anchorCtr="0">
            <a:noAutofit/>
          </a:bodyPr>
          <a:lstStyle>
            <a:lvl1pPr algn="r">
              <a:buFont typeface="Arial" pitchFamily="34" charset="0"/>
              <a:buNone/>
              <a:defRPr spc="-51"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2005269032"/>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_Animated Title Slide- Background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34664617"/>
      </p:ext>
    </p:extLst>
  </p:cSld>
  <p:clrMapOvr>
    <a:masterClrMapping/>
  </p:clrMapOvr>
  <p:transition>
    <p:fade/>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132" y="2234115"/>
            <a:ext cx="8373521" cy="1359196"/>
          </a:xfrm>
        </p:spPr>
        <p:txBody>
          <a:bodyPr anchor="ctr" anchorCtr="0">
            <a:noAutofit/>
          </a:bodyPr>
          <a:lstStyle>
            <a:lvl1pPr>
              <a:lnSpc>
                <a:spcPct val="90000"/>
              </a:lnSpc>
              <a:defRPr sz="67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133" y="4612361"/>
            <a:ext cx="5454333" cy="1144929"/>
          </a:xfrm>
        </p:spPr>
        <p:txBody>
          <a:bodyPr/>
          <a:lstStyle>
            <a:lvl1pPr marL="0" indent="0">
              <a:buFont typeface="Arial" pitchFamily="34" charset="0"/>
              <a:buNone/>
              <a:defRPr sz="2400">
                <a:solidFill>
                  <a:schemeClr val="bg1">
                    <a:alpha val="98000"/>
                  </a:schemeClr>
                </a:solidFill>
                <a:latin typeface="+mj-lt"/>
              </a:defRPr>
            </a:lvl1pPr>
            <a:lvl2pPr marL="460075" indent="0">
              <a:buFont typeface="Arial" pitchFamily="34" charset="0"/>
              <a:buNone/>
              <a:defRPr/>
            </a:lvl2pPr>
            <a:lvl3pPr marL="855125" indent="0">
              <a:buFont typeface="Arial" pitchFamily="34" charset="0"/>
              <a:buNone/>
              <a:defRPr/>
            </a:lvl3pPr>
            <a:lvl4pPr marL="1258108" indent="0">
              <a:buFont typeface="Arial" pitchFamily="34" charset="0"/>
              <a:buNone/>
              <a:defRPr/>
            </a:lvl4pPr>
            <a:lvl5pPr marL="1603954"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4" y="228601"/>
            <a:ext cx="2497827" cy="290339"/>
          </a:xfrm>
          <a:prstGeom prst="rect">
            <a:avLst/>
          </a:prstGeom>
        </p:spPr>
      </p:pic>
    </p:spTree>
    <p:extLst>
      <p:ext uri="{BB962C8B-B14F-4D97-AF65-F5344CB8AC3E}">
        <p14:creationId xmlns:p14="http://schemas.microsoft.com/office/powerpoint/2010/main" val="3967570703"/>
      </p:ext>
    </p:extLst>
  </p:cSld>
  <p:clrMapOvr>
    <a:masterClrMapping/>
  </p:clrMapOvr>
  <p:transition>
    <p:fade/>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5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800"/>
            <a:ext cx="11149013"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108" indent="-40298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3954" indent="-34585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0310" indent="-33634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88" y="6372548"/>
            <a:ext cx="1681921" cy="195501"/>
          </a:xfrm>
          <a:prstGeom prst="rect">
            <a:avLst/>
          </a:prstGeom>
        </p:spPr>
      </p:pic>
    </p:spTree>
    <p:extLst>
      <p:ext uri="{BB962C8B-B14F-4D97-AF65-F5344CB8AC3E}">
        <p14:creationId xmlns:p14="http://schemas.microsoft.com/office/powerpoint/2010/main" val="1399102274"/>
      </p:ext>
    </p:extLst>
  </p:cSld>
  <p:clrMapOvr>
    <a:masterClrMapping/>
  </p:clrMapOvr>
  <p:transition>
    <p:fade/>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lgn="l" defTabSz="913793"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799"/>
            <a:ext cx="11149013"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553" indent="-342689">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689" indent="-342689">
              <a:spcBef>
                <a:spcPts val="0"/>
              </a:spcBef>
              <a:spcAft>
                <a:spcPts val="400"/>
              </a:spcAft>
              <a:buFont typeface="Arial" pitchFamily="34" charset="0"/>
              <a:buChar char="•"/>
              <a:defRPr/>
            </a:lvl5pPr>
            <a:lvl6pPr marL="1032814" indent="-342689">
              <a:buFont typeface="Arial" pitchFamily="34" charset="0"/>
              <a:buChar char="•"/>
              <a:defRPr sz="2400">
                <a:gradFill>
                  <a:gsLst>
                    <a:gs pos="0">
                      <a:srgbClr val="595959"/>
                    </a:gs>
                    <a:gs pos="86000">
                      <a:srgbClr val="595959"/>
                    </a:gs>
                  </a:gsLst>
                  <a:lin ang="5400000" scaled="0"/>
                </a:gradFill>
              </a:defRPr>
            </a:lvl6pPr>
            <a:lvl7pPr marL="1254931" indent="-225285">
              <a:defRPr>
                <a:gradFill>
                  <a:gsLst>
                    <a:gs pos="0">
                      <a:srgbClr val="595959"/>
                    </a:gs>
                    <a:gs pos="86000">
                      <a:srgbClr val="595959"/>
                    </a:gs>
                  </a:gsLst>
                  <a:lin ang="5400000" scaled="0"/>
                </a:gradFill>
              </a:defRPr>
            </a:lvl7pPr>
            <a:lvl8pPr marL="1486558" indent="-231625">
              <a:defRPr>
                <a:gradFill>
                  <a:gsLst>
                    <a:gs pos="0">
                      <a:srgbClr val="595959"/>
                    </a:gs>
                    <a:gs pos="86000">
                      <a:srgbClr val="595959"/>
                    </a:gs>
                  </a:gsLst>
                  <a:lin ang="5400000" scaled="0"/>
                </a:gradFill>
              </a:defRPr>
            </a:lvl8pPr>
          </a:lstStyle>
          <a:p>
            <a:pPr marL="345855" lvl="0" indent="-345855" algn="l" defTabSz="913793" rtl="0" eaLnBrk="1" latinLnBrk="0" hangingPunct="1">
              <a:lnSpc>
                <a:spcPct val="90000"/>
              </a:lnSpc>
              <a:spcBef>
                <a:spcPct val="20000"/>
              </a:spcBef>
              <a:buSzPct val="90000"/>
              <a:buFont typeface="Arial" pitchFamily="34" charset="0"/>
              <a:buChar char="•"/>
            </a:pPr>
            <a:r>
              <a:rPr lang="en-US" smtClean="0"/>
              <a:t>Click to edit Master text styles</a:t>
            </a:r>
          </a:p>
          <a:p>
            <a:pPr marL="345855" lvl="1" indent="-345855" algn="l" defTabSz="913793" rtl="0" eaLnBrk="1" latinLnBrk="0" hangingPunct="1">
              <a:lnSpc>
                <a:spcPct val="90000"/>
              </a:lnSpc>
              <a:spcBef>
                <a:spcPct val="20000"/>
              </a:spcBef>
              <a:buSzPct val="90000"/>
              <a:buFont typeface="Arial" pitchFamily="34" charset="0"/>
              <a:buChar char="•"/>
            </a:pPr>
            <a:r>
              <a:rPr lang="en-US" smtClean="0"/>
              <a:t>Second level</a:t>
            </a:r>
          </a:p>
          <a:p>
            <a:pPr marL="345855" lvl="2" indent="-345855" algn="l" defTabSz="913793" rtl="0" eaLnBrk="1" latinLnBrk="0" hangingPunct="1">
              <a:lnSpc>
                <a:spcPct val="90000"/>
              </a:lnSpc>
              <a:spcBef>
                <a:spcPct val="20000"/>
              </a:spcBef>
              <a:buSzPct val="90000"/>
              <a:buFont typeface="Arial" pitchFamily="34" charset="0"/>
              <a:buChar char="•"/>
            </a:pPr>
            <a:r>
              <a:rPr lang="en-US" smtClean="0"/>
              <a:t>Third level</a:t>
            </a:r>
          </a:p>
          <a:p>
            <a:pPr marL="345855" lvl="3" indent="-345855" algn="l" defTabSz="913793" rtl="0" eaLnBrk="1" latinLnBrk="0" hangingPunct="1">
              <a:lnSpc>
                <a:spcPct val="90000"/>
              </a:lnSpc>
              <a:spcBef>
                <a:spcPct val="20000"/>
              </a:spcBef>
              <a:buSzPct val="90000"/>
              <a:buFont typeface="Arial" pitchFamily="34" charset="0"/>
              <a:buChar char="•"/>
            </a:pPr>
            <a:r>
              <a:rPr lang="en-US" smtClean="0"/>
              <a:t>Fourth level</a:t>
            </a:r>
          </a:p>
          <a:p>
            <a:pPr marL="345855" lvl="4" indent="-345855" algn="l" defTabSz="91379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88" y="6372548"/>
            <a:ext cx="1681921" cy="195501"/>
          </a:xfrm>
          <a:prstGeom prst="rect">
            <a:avLst/>
          </a:prstGeom>
        </p:spPr>
      </p:pic>
    </p:spTree>
    <p:extLst>
      <p:ext uri="{BB962C8B-B14F-4D97-AF65-F5344CB8AC3E}">
        <p14:creationId xmlns:p14="http://schemas.microsoft.com/office/powerpoint/2010/main" val="3132937247"/>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500"/>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0"/>
            <a:ext cx="5486400" cy="2443747"/>
          </a:xfrm>
        </p:spPr>
        <p:txBody>
          <a:bodyPr/>
          <a:lstStyle>
            <a:lvl1pPr marL="341102" indent="-341102">
              <a:lnSpc>
                <a:spcPct val="90000"/>
              </a:lnSpc>
              <a:buSzPct val="80000"/>
              <a:buFont typeface="Arial" pitchFamily="34" charset="0"/>
              <a:buChar char="•"/>
              <a:defRPr sz="3200"/>
            </a:lvl1pPr>
            <a:lvl2pPr marL="626672" indent="-285570">
              <a:lnSpc>
                <a:spcPct val="90000"/>
              </a:lnSpc>
              <a:buSzPct val="80000"/>
              <a:buFont typeface="Arial" pitchFamily="34" charset="0"/>
              <a:buChar char="•"/>
              <a:defRPr sz="2800"/>
            </a:lvl2pPr>
            <a:lvl3pPr marL="913829" indent="-287158">
              <a:lnSpc>
                <a:spcPct val="90000"/>
              </a:lnSpc>
              <a:buSzPct val="80000"/>
              <a:buFont typeface="Arial" pitchFamily="34" charset="0"/>
              <a:buChar char="•"/>
              <a:defRPr sz="2400"/>
            </a:lvl3pPr>
            <a:lvl4pPr marL="1711836" indent="-225285">
              <a:lnSpc>
                <a:spcPct val="90000"/>
              </a:lnSpc>
              <a:buSzPct val="80000"/>
              <a:buFont typeface="Arial" pitchFamily="34" charset="0"/>
              <a:buChar char="•"/>
              <a:defRPr sz="2000"/>
            </a:lvl4pPr>
            <a:lvl5pPr marL="1943468" indent="-231625">
              <a:lnSpc>
                <a:spcPct val="90000"/>
              </a:lnSpc>
              <a:buSzPct val="80000"/>
              <a:buFont typeface="Arial" pitchFamily="34" charset="0"/>
              <a:buChar char="•"/>
              <a:defRPr sz="20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0"/>
            <a:ext cx="5486400" cy="2443747"/>
          </a:xfrm>
        </p:spPr>
        <p:txBody>
          <a:bodyPr/>
          <a:lstStyle>
            <a:lvl1pPr marL="456901" indent="-456901">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014" indent="-456901">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361" indent="-342689">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29248" indent="-342689">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4530" indent="-342689">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900"/>
            </a:lvl6pPr>
            <a:lvl7pPr>
              <a:defRPr sz="1900"/>
            </a:lvl7pPr>
            <a:lvl8pPr>
              <a:defRPr sz="1900"/>
            </a:lvl8pPr>
            <a:lvl9pPr>
              <a:defRPr sz="1900"/>
            </a:lvl9pPr>
          </a:lstStyle>
          <a:p>
            <a:pPr marL="341102" lvl="0" indent="-341102" algn="l" defTabSz="913793" rtl="0" eaLnBrk="1" latinLnBrk="0" hangingPunct="1">
              <a:lnSpc>
                <a:spcPct val="90000"/>
              </a:lnSpc>
              <a:spcBef>
                <a:spcPct val="20000"/>
              </a:spcBef>
              <a:buSzPct val="80000"/>
              <a:buFont typeface="Arial" pitchFamily="34" charset="0"/>
              <a:buChar char="•"/>
            </a:pPr>
            <a:r>
              <a:rPr lang="en-US" smtClean="0"/>
              <a:t>Click to edit Master text styles</a:t>
            </a:r>
          </a:p>
          <a:p>
            <a:pPr marL="341102" lvl="1" indent="-341102" algn="l" defTabSz="913793" rtl="0" eaLnBrk="1" latinLnBrk="0" hangingPunct="1">
              <a:lnSpc>
                <a:spcPct val="90000"/>
              </a:lnSpc>
              <a:spcBef>
                <a:spcPct val="20000"/>
              </a:spcBef>
              <a:buSzPct val="80000"/>
              <a:buFont typeface="Arial" pitchFamily="34" charset="0"/>
              <a:buChar char="•"/>
            </a:pPr>
            <a:r>
              <a:rPr lang="en-US" smtClean="0"/>
              <a:t>Second level</a:t>
            </a:r>
          </a:p>
          <a:p>
            <a:pPr marL="341102" lvl="2" indent="-341102" algn="l" defTabSz="913793" rtl="0" eaLnBrk="1" latinLnBrk="0" hangingPunct="1">
              <a:lnSpc>
                <a:spcPct val="90000"/>
              </a:lnSpc>
              <a:spcBef>
                <a:spcPct val="20000"/>
              </a:spcBef>
              <a:buSzPct val="80000"/>
              <a:buFont typeface="Arial" pitchFamily="34" charset="0"/>
              <a:buChar char="•"/>
            </a:pPr>
            <a:r>
              <a:rPr lang="en-US" smtClean="0"/>
              <a:t>Third level</a:t>
            </a:r>
          </a:p>
          <a:p>
            <a:pPr marL="341102" lvl="3" indent="-341102" algn="l" defTabSz="913793" rtl="0" eaLnBrk="1" latinLnBrk="0" hangingPunct="1">
              <a:lnSpc>
                <a:spcPct val="90000"/>
              </a:lnSpc>
              <a:spcBef>
                <a:spcPct val="20000"/>
              </a:spcBef>
              <a:buSzPct val="80000"/>
              <a:buFont typeface="Arial" pitchFamily="34" charset="0"/>
              <a:buChar char="•"/>
            </a:pPr>
            <a:r>
              <a:rPr lang="en-US" smtClean="0"/>
              <a:t>Fourth level</a:t>
            </a:r>
          </a:p>
          <a:p>
            <a:pPr marL="341102" lvl="4" indent="-341102" algn="l" defTabSz="91379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88" y="6372548"/>
            <a:ext cx="1681921" cy="195501"/>
          </a:xfrm>
          <a:prstGeom prst="rect">
            <a:avLst/>
          </a:prstGeom>
        </p:spPr>
      </p:pic>
    </p:spTree>
    <p:extLst>
      <p:ext uri="{BB962C8B-B14F-4D97-AF65-F5344CB8AC3E}">
        <p14:creationId xmlns:p14="http://schemas.microsoft.com/office/powerpoint/2010/main" val="554179042"/>
      </p:ext>
    </p:extLst>
  </p:cSld>
  <p:clrMapOvr>
    <a:masterClrMapping/>
  </p:clrMapOvr>
  <p:transition>
    <p:fade/>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500"/>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7819"/>
            <a:ext cx="5486400" cy="443199"/>
          </a:xfrm>
        </p:spPr>
        <p:txBody>
          <a:bodyPr anchor="b"/>
          <a:lstStyle>
            <a:lvl1pPr marL="0" indent="0">
              <a:lnSpc>
                <a:spcPct val="90000"/>
              </a:lnSpc>
              <a:spcBef>
                <a:spcPts val="0"/>
              </a:spcBef>
              <a:buNone/>
              <a:defRPr sz="3200" b="0">
                <a:latin typeface="Segoe UI Light" pitchFamily="34" charset="0"/>
              </a:defRPr>
            </a:lvl1pPr>
            <a:lvl2pPr marL="456885" indent="0">
              <a:buNone/>
              <a:defRPr sz="2000" b="1"/>
            </a:lvl2pPr>
            <a:lvl3pPr marL="913793" indent="0">
              <a:buNone/>
              <a:defRPr sz="1900" b="1"/>
            </a:lvl3pPr>
            <a:lvl4pPr marL="1370685" indent="0">
              <a:buNone/>
              <a:defRPr sz="1600" b="1"/>
            </a:lvl4pPr>
            <a:lvl5pPr marL="1827587" indent="0">
              <a:buNone/>
              <a:defRPr sz="1600" b="1"/>
            </a:lvl5pPr>
            <a:lvl6pPr marL="2284469" indent="0">
              <a:buNone/>
              <a:defRPr sz="1600" b="1"/>
            </a:lvl6pPr>
            <a:lvl7pPr marL="2741374" indent="0">
              <a:buNone/>
              <a:defRPr sz="1600" b="1"/>
            </a:lvl7pPr>
            <a:lvl8pPr marL="3198272" indent="0">
              <a:buNone/>
              <a:defRPr sz="1600" b="1"/>
            </a:lvl8pPr>
            <a:lvl9pPr marL="3655172"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69" y="2266799"/>
            <a:ext cx="5484971" cy="1945148"/>
          </a:xfrm>
        </p:spPr>
        <p:txBody>
          <a:bodyPr/>
          <a:lstStyle>
            <a:lvl1pPr marL="402983" indent="-402983">
              <a:buSzPct val="80000"/>
              <a:buFont typeface="Arial" pitchFamily="34" charset="0"/>
              <a:buChar char="•"/>
              <a:defRPr sz="2800"/>
            </a:lvl1pPr>
            <a:lvl2pPr marL="744060" indent="-322062">
              <a:buSzPct val="80000"/>
              <a:buFont typeface="Arial" pitchFamily="34" charset="0"/>
              <a:buChar char="•"/>
              <a:defRPr sz="2800"/>
            </a:lvl2pPr>
            <a:lvl3pPr marL="1026472" indent="-282396" defTabSz="1029638">
              <a:buSzPct val="80000"/>
              <a:buFont typeface="Arial" pitchFamily="34" charset="0"/>
              <a:buChar char="•"/>
              <a:defRPr sz="2400"/>
            </a:lvl3pPr>
            <a:lvl4pPr marL="1316792" indent="-287158">
              <a:buSzPct val="80000"/>
              <a:buFont typeface="Arial" pitchFamily="34" charset="0"/>
              <a:buChar char="•"/>
              <a:defRPr sz="2000"/>
            </a:lvl4pPr>
            <a:lvl5pPr marL="1540502" indent="-22369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7819"/>
            <a:ext cx="5486400" cy="443199"/>
          </a:xfrm>
        </p:spPr>
        <p:txBody>
          <a:bodyPr anchor="b"/>
          <a:lstStyle>
            <a:lvl1pPr marL="0" indent="0">
              <a:lnSpc>
                <a:spcPct val="90000"/>
              </a:lnSpc>
              <a:spcBef>
                <a:spcPts val="0"/>
              </a:spcBef>
              <a:buNone/>
              <a:defRPr sz="3200" b="0">
                <a:latin typeface="Segoe UI Light" pitchFamily="34" charset="0"/>
              </a:defRPr>
            </a:lvl1pPr>
            <a:lvl2pPr marL="456885" indent="0">
              <a:buNone/>
              <a:defRPr sz="2000" b="1"/>
            </a:lvl2pPr>
            <a:lvl3pPr marL="913793" indent="0">
              <a:buNone/>
              <a:defRPr sz="1900" b="1"/>
            </a:lvl3pPr>
            <a:lvl4pPr marL="1370685" indent="0">
              <a:buNone/>
              <a:defRPr sz="1600" b="1"/>
            </a:lvl4pPr>
            <a:lvl5pPr marL="1827587" indent="0">
              <a:buNone/>
              <a:defRPr sz="1600" b="1"/>
            </a:lvl5pPr>
            <a:lvl6pPr marL="2284469" indent="0">
              <a:buNone/>
              <a:defRPr sz="1600" b="1"/>
            </a:lvl6pPr>
            <a:lvl7pPr marL="2741374" indent="0">
              <a:buNone/>
              <a:defRPr sz="1600" b="1"/>
            </a:lvl7pPr>
            <a:lvl8pPr marL="3198272" indent="0">
              <a:buNone/>
              <a:defRPr sz="1600" b="1"/>
            </a:lvl8pPr>
            <a:lvl9pPr marL="3655172"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266799"/>
            <a:ext cx="5486400" cy="1945148"/>
          </a:xfrm>
        </p:spPr>
        <p:txBody>
          <a:bodyPr/>
          <a:lstStyle>
            <a:lvl1pPr marL="296140" indent="-29614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6901" indent="-45690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4695" indent="-342689">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2328" indent="-342689">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6758" indent="-342689">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2328" indent="-342689">
              <a:defRPr sz="1600"/>
            </a:lvl6pPr>
            <a:lvl7pPr marL="1602376" indent="-285570">
              <a:defRPr sz="1600"/>
            </a:lvl7pPr>
            <a:lvl8pPr>
              <a:defRPr sz="1600"/>
            </a:lvl8pPr>
            <a:lvl9pPr>
              <a:defRPr sz="1600"/>
            </a:lvl9pPr>
          </a:lstStyle>
          <a:p>
            <a:pPr marL="402983" lvl="0" indent="-402983" algn="l" defTabSz="913793" rtl="0" eaLnBrk="1" latinLnBrk="0" hangingPunct="1">
              <a:lnSpc>
                <a:spcPct val="90000"/>
              </a:lnSpc>
              <a:spcBef>
                <a:spcPct val="20000"/>
              </a:spcBef>
              <a:buSzPct val="80000"/>
            </a:pPr>
            <a:r>
              <a:rPr lang="en-US" smtClean="0"/>
              <a:t>Click to edit Master text styles</a:t>
            </a:r>
          </a:p>
          <a:p>
            <a:pPr marL="402983" lvl="1" indent="-402983" algn="l" defTabSz="913793" rtl="0" eaLnBrk="1" latinLnBrk="0" hangingPunct="1">
              <a:lnSpc>
                <a:spcPct val="90000"/>
              </a:lnSpc>
              <a:spcBef>
                <a:spcPct val="20000"/>
              </a:spcBef>
              <a:buSzPct val="80000"/>
            </a:pPr>
            <a:r>
              <a:rPr lang="en-US" smtClean="0"/>
              <a:t>Second level</a:t>
            </a:r>
          </a:p>
          <a:p>
            <a:pPr marL="402983" lvl="2" indent="-402983" algn="l" defTabSz="913793" rtl="0" eaLnBrk="1" latinLnBrk="0" hangingPunct="1">
              <a:lnSpc>
                <a:spcPct val="90000"/>
              </a:lnSpc>
              <a:spcBef>
                <a:spcPct val="20000"/>
              </a:spcBef>
              <a:buSzPct val="80000"/>
            </a:pPr>
            <a:r>
              <a:rPr lang="en-US" smtClean="0"/>
              <a:t>Third level</a:t>
            </a:r>
          </a:p>
          <a:p>
            <a:pPr marL="402983" lvl="3" indent="-402983" algn="l" defTabSz="913793" rtl="0" eaLnBrk="1" latinLnBrk="0" hangingPunct="1">
              <a:lnSpc>
                <a:spcPct val="90000"/>
              </a:lnSpc>
              <a:spcBef>
                <a:spcPct val="20000"/>
              </a:spcBef>
              <a:buSzPct val="80000"/>
            </a:pPr>
            <a:r>
              <a:rPr lang="en-US" smtClean="0"/>
              <a:t>Fourth level</a:t>
            </a:r>
          </a:p>
          <a:p>
            <a:pPr marL="402983" lvl="4" indent="-402983" algn="l" defTabSz="91379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88" y="6372548"/>
            <a:ext cx="1681921" cy="195501"/>
          </a:xfrm>
          <a:prstGeom prst="rect">
            <a:avLst/>
          </a:prstGeom>
        </p:spPr>
      </p:pic>
    </p:spTree>
    <p:extLst>
      <p:ext uri="{BB962C8B-B14F-4D97-AF65-F5344CB8AC3E}">
        <p14:creationId xmlns:p14="http://schemas.microsoft.com/office/powerpoint/2010/main" val="3580647146"/>
      </p:ext>
    </p:extLst>
  </p:cSld>
  <p:clrMapOvr>
    <a:masterClrMapping/>
  </p:clrMapOvr>
  <p:transition>
    <p:fade/>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5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88" y="6372548"/>
            <a:ext cx="1681921" cy="195501"/>
          </a:xfrm>
          <a:prstGeom prst="rect">
            <a:avLst/>
          </a:prstGeom>
        </p:spPr>
      </p:pic>
    </p:spTree>
    <p:extLst>
      <p:ext uri="{BB962C8B-B14F-4D97-AF65-F5344CB8AC3E}">
        <p14:creationId xmlns:p14="http://schemas.microsoft.com/office/powerpoint/2010/main" val="4030465995"/>
      </p:ext>
    </p:extLst>
  </p:cSld>
  <p:clrMapOvr>
    <a:masterClrMapping/>
  </p:clrMapOvr>
  <p:transition>
    <p:fade/>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88" y="6372548"/>
            <a:ext cx="1681921" cy="195501"/>
          </a:xfrm>
          <a:prstGeom prst="rect">
            <a:avLst/>
          </a:prstGeom>
        </p:spPr>
      </p:pic>
    </p:spTree>
    <p:extLst>
      <p:ext uri="{BB962C8B-B14F-4D97-AF65-F5344CB8AC3E}">
        <p14:creationId xmlns:p14="http://schemas.microsoft.com/office/powerpoint/2010/main" val="1559334164"/>
      </p:ext>
    </p:extLst>
  </p:cSld>
  <p:clrMapOvr>
    <a:masterClrMapping/>
  </p:clrMapOvr>
  <p:transition>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44" tIns="45673" rIns="91344" bIns="45673" numCol="1" spcCol="0" rtlCol="0" anchor="ctr" anchorCtr="0" compatLnSpc="1">
            <a:prstTxWarp prst="textNoShape">
              <a:avLst/>
            </a:prstTxWarp>
          </a:bodyPr>
          <a:lstStyle/>
          <a:p>
            <a:pPr algn="ctr" defTabSz="913217" fontAlgn="base">
              <a:spcBef>
                <a:spcPct val="0"/>
              </a:spcBef>
              <a:spcAft>
                <a:spcPct val="0"/>
              </a:spcAft>
            </a:pPr>
            <a:endParaRPr lang="en-US" sz="23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3793"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3805" y="3417676"/>
            <a:ext cx="6945312" cy="1241879"/>
          </a:xfrm>
        </p:spPr>
        <p:txBody>
          <a:bodyPr lIns="182760" tIns="182760" anchor="ctr" anchorCtr="0"/>
          <a:lstStyle>
            <a:lvl1pPr marL="574315" indent="-57114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5855" indent="-342689">
              <a:buFont typeface="Arial" pitchFamily="34" charset="0"/>
              <a:buNone/>
              <a:defRPr lang="en-US" sz="2400" kern="1200" spc="-51" baseline="0" dirty="0">
                <a:gradFill>
                  <a:gsLst>
                    <a:gs pos="0">
                      <a:srgbClr val="595959"/>
                    </a:gs>
                    <a:gs pos="86000">
                      <a:srgbClr val="595959"/>
                    </a:gs>
                  </a:gsLst>
                  <a:lin ang="5400000" scaled="0"/>
                </a:gradFill>
                <a:latin typeface="+mn-lt"/>
                <a:ea typeface="+mn-ea"/>
                <a:cs typeface="+mn-cs"/>
              </a:defRPr>
            </a:lvl2pPr>
          </a:lstStyle>
          <a:p>
            <a:pPr marL="3175" lvl="0" indent="0" algn="l" defTabSz="913793" rtl="0" eaLnBrk="1" latinLnBrk="0" hangingPunct="1">
              <a:lnSpc>
                <a:spcPct val="90000"/>
              </a:lnSpc>
              <a:spcBef>
                <a:spcPts val="0"/>
              </a:spcBef>
              <a:spcAft>
                <a:spcPts val="900"/>
              </a:spcAft>
              <a:buSzPct val="80000"/>
            </a:pPr>
            <a:r>
              <a:rPr lang="en-US" smtClean="0"/>
              <a:t>Click to edit Master text styles</a:t>
            </a:r>
          </a:p>
          <a:p>
            <a:pPr marL="3175" lvl="1" indent="0" algn="l" defTabSz="913793"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userDrawn="1"/>
        </p:nvSpPr>
        <p:spPr bwMode="black">
          <a:xfrm>
            <a:off x="1200173" y="2133600"/>
            <a:ext cx="18650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247" tIns="41123" rIns="82247" bIns="41123" numCol="1" anchor="t" anchorCtr="0" compatLnSpc="1">
            <a:prstTxWarp prst="textNoShape">
              <a:avLst/>
            </a:prstTxWarp>
          </a:bodyPr>
          <a:lstStyle/>
          <a:p>
            <a:pPr defTabSz="1218227"/>
            <a:endParaRPr lang="en-US" sz="1600">
              <a:solidFill>
                <a:srgbClr val="292929"/>
              </a:solidFill>
            </a:endParaRPr>
          </a:p>
        </p:txBody>
      </p:sp>
    </p:spTree>
    <p:extLst>
      <p:ext uri="{BB962C8B-B14F-4D97-AF65-F5344CB8AC3E}">
        <p14:creationId xmlns:p14="http://schemas.microsoft.com/office/powerpoint/2010/main" val="1814538536"/>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Announcement,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Tile"/>
          <p:cNvSpPr/>
          <p:nvPr userDrawn="1"/>
        </p:nvSpPr>
        <p:spPr bwMode="auto">
          <a:xfrm>
            <a:off x="4010026" y="3187136"/>
            <a:ext cx="7162800" cy="2823139"/>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6" name="Arrow Bar"/>
          <p:cNvSpPr/>
          <p:nvPr userDrawn="1"/>
        </p:nvSpPr>
        <p:spPr bwMode="auto">
          <a:xfrm>
            <a:off x="4010025" y="1514475"/>
            <a:ext cx="7162800" cy="1499616"/>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4179052" y="1586586"/>
            <a:ext cx="5549740" cy="1378644"/>
          </a:xfrm>
        </p:spPr>
        <p:txBody>
          <a:bodyPr anchor="ctr" anchorCtr="0">
            <a:noAutofit/>
            <a:scene3d>
              <a:camera prst="orthographicFront"/>
              <a:lightRig rig="flat" dir="t"/>
            </a:scene3d>
            <a:sp3d>
              <a:contourClr>
                <a:schemeClr val="tx2"/>
              </a:contourClr>
            </a:sp3d>
          </a:bodyPr>
          <a:lstStyle>
            <a:lvl1pPr marL="0" indent="0" algn="l" defTabSz="914363" rtl="0" eaLnBrk="1" latinLnBrk="0" hangingPunct="1">
              <a:lnSpc>
                <a:spcPct val="90000"/>
              </a:lnSpc>
              <a:spcBef>
                <a:spcPct val="0"/>
              </a:spcBef>
              <a:buFont typeface="Arial" pitchFamily="34" charset="0"/>
              <a:buNone/>
              <a:defRPr lang="en-US" sz="5400" b="1" kern="1200" cap="none" spc="-100" baseline="0" dirty="0" smtClean="0">
                <a:ln w="3175">
                  <a:noFill/>
                </a:ln>
                <a:solidFill>
                  <a:schemeClr val="tx1">
                    <a:alpha val="99000"/>
                  </a:schemeClr>
                </a:solidFill>
                <a:effectLst/>
                <a:latin typeface="Segoe UI" pitchFamily="34" charset="0"/>
                <a:ea typeface="Segoe UI" pitchFamily="34" charset="0"/>
                <a:cs typeface="Segoe UI" pitchFamily="34" charset="0"/>
              </a:defRPr>
            </a:lvl1pPr>
          </a:lstStyle>
          <a:p>
            <a:pPr lvl="0"/>
            <a:r>
              <a:rPr lang="en-US" dirty="0" smtClean="0"/>
              <a:t>Announcement</a:t>
            </a:r>
          </a:p>
        </p:txBody>
      </p:sp>
      <p:sp useBgFill="1">
        <p:nvSpPr>
          <p:cNvPr id="9" name="Left Mask"/>
          <p:cNvSpPr/>
          <p:nvPr userDrawn="1"/>
        </p:nvSpPr>
        <p:spPr bwMode="auto">
          <a:xfrm>
            <a:off x="-1" y="1514476"/>
            <a:ext cx="4010025" cy="1499616"/>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36" tIns="45718" rIns="91436" bIns="45718" numCol="1" spcCol="0" rtlCol="0" fromWordArt="0" anchor="ctr" anchorCtr="0" forceAA="0" compatLnSpc="1">
            <a:prstTxWarp prst="textNoShape">
              <a:avLst/>
            </a:prstTxWarp>
            <a:noAutofit/>
          </a:bodyPr>
          <a:lstStyle/>
          <a:p>
            <a:pPr algn="ctr" defTabSz="914099"/>
            <a:endParaRPr lang="en-US" sz="22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3" name="Subtitle 2"/>
          <p:cNvSpPr>
            <a:spLocks noGrp="1"/>
          </p:cNvSpPr>
          <p:nvPr>
            <p:ph type="subTitle" idx="1"/>
          </p:nvPr>
        </p:nvSpPr>
        <p:spPr>
          <a:xfrm>
            <a:off x="4179053" y="5181600"/>
            <a:ext cx="6610546" cy="461665"/>
          </a:xfrm>
        </p:spPr>
        <p:txBody>
          <a:bodyPr>
            <a:noAutofit/>
          </a:bodyPr>
          <a:lstStyle>
            <a:lvl1pPr marL="0" indent="0" algn="l" defTabSz="914363" rtl="0" eaLnBrk="1" latinLnBrk="0" hangingPunct="1">
              <a:lnSpc>
                <a:spcPct val="90000"/>
              </a:lnSpc>
              <a:spcBef>
                <a:spcPts val="0"/>
              </a:spcBef>
              <a:buSzPct val="105000"/>
              <a:buFontTx/>
              <a:buNone/>
              <a:defRPr lang="en-US" sz="1600" kern="1200" dirty="0">
                <a:solidFill>
                  <a:schemeClr val="bg1">
                    <a:alpha val="99000"/>
                  </a:schemeClr>
                </a:solidFill>
                <a:latin typeface="Segoe UI" pitchFamily="34" charset="0"/>
                <a:ea typeface="Segoe UI" pitchFamily="34" charset="0"/>
                <a:cs typeface="Segoe UI" pitchFamily="34" charset="0"/>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10" name="Circle Arrow"/>
          <p:cNvSpPr>
            <a:spLocks noEditPoints="1"/>
          </p:cNvSpPr>
          <p:nvPr userDrawn="1"/>
        </p:nvSpPr>
        <p:spPr bwMode="auto">
          <a:xfrm rot="5400000">
            <a:off x="9948223" y="1873056"/>
            <a:ext cx="841375" cy="841375"/>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TechEd Tile"/>
          <p:cNvSpPr/>
          <p:nvPr userDrawn="1"/>
        </p:nvSpPr>
        <p:spPr bwMode="auto">
          <a:xfrm>
            <a:off x="1022073" y="1514475"/>
            <a:ext cx="2825496" cy="1499616"/>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dirty="0">
              <a:solidFill>
                <a:schemeClr val="tx1">
                  <a:lumMod val="20000"/>
                  <a:lumOff val="80000"/>
                  <a:alpha val="99000"/>
                </a:schemeClr>
              </a:solidFill>
              <a:latin typeface="Segoe UI" pitchFamily="34" charset="0"/>
              <a:ea typeface="Segoe UI" pitchFamily="34" charset="0"/>
              <a:cs typeface="Segoe UI" pitchFamily="34" charset="0"/>
            </a:endParaRPr>
          </a:p>
        </p:txBody>
      </p:sp>
      <p:pic>
        <p:nvPicPr>
          <p:cNvPr id="12" name="TechEd Logo"/>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r="8530"/>
          <a:stretch/>
        </p:blipFill>
        <p:spPr bwMode="auto">
          <a:xfrm>
            <a:off x="1401318" y="1742493"/>
            <a:ext cx="2067006" cy="1043580"/>
          </a:xfrm>
          <a:prstGeom prst="rect">
            <a:avLst/>
          </a:prstGeom>
          <a:noFill/>
          <a:extLst>
            <a:ext uri="{909E8E84-426E-40DD-AFC4-6F175D3DCCD1}">
              <a14:hiddenFill xmlns:a14="http://schemas.microsoft.com/office/drawing/2010/main">
                <a:solidFill>
                  <a:srgbClr val="FFFFFF"/>
                </a:solidFill>
              </a14:hiddenFill>
            </a:ext>
          </a:extLst>
        </p:spPr>
      </p:pic>
      <p:sp useBgFill="1">
        <p:nvSpPr>
          <p:cNvPr id="13" name="Top Mask"/>
          <p:cNvSpPr/>
          <p:nvPr userDrawn="1"/>
        </p:nvSpPr>
        <p:spPr bwMode="auto">
          <a:xfrm>
            <a:off x="0" y="0"/>
            <a:ext cx="12188825" cy="1514475"/>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36" tIns="45718" rIns="91436" bIns="45718" numCol="1" spcCol="0" rtlCol="0" fromWordArt="0" anchor="ctr" anchorCtr="0" forceAA="0" compatLnSpc="1">
            <a:prstTxWarp prst="textNoShape">
              <a:avLst/>
            </a:prstTxWarp>
            <a:noAutofit/>
          </a:bodyPr>
          <a:lstStyle/>
          <a:p>
            <a:pPr algn="ctr" defTabSz="914099"/>
            <a:endParaRPr lang="en-US" sz="2200" dirty="0">
              <a:solidFill>
                <a:schemeClr val="tx1">
                  <a:lumMod val="20000"/>
                  <a:lumOff val="80000"/>
                  <a:alpha val="99000"/>
                </a:schemeClr>
              </a:solidFill>
              <a:latin typeface="Segoe UI" pitchFamily="34" charset="0"/>
              <a:ea typeface="Segoe UI" pitchFamily="34" charset="0"/>
              <a:cs typeface="Segoe UI" pitchFamily="34" charset="0"/>
            </a:endParaRPr>
          </a:p>
        </p:txBody>
      </p:sp>
      <p:sp useBgFill="1">
        <p:nvSpPr>
          <p:cNvPr id="14" name="Right Mask"/>
          <p:cNvSpPr/>
          <p:nvPr userDrawn="1"/>
        </p:nvSpPr>
        <p:spPr bwMode="auto">
          <a:xfrm>
            <a:off x="11172825" y="1630804"/>
            <a:ext cx="1016000" cy="4154983"/>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36" tIns="45718" rIns="91436" bIns="45718" numCol="1" spcCol="0" rtlCol="0" fromWordArt="0" anchor="ctr" anchorCtr="0" forceAA="0" compatLnSpc="1">
            <a:prstTxWarp prst="textNoShape">
              <a:avLst/>
            </a:prstTxWarp>
            <a:noAutofit/>
          </a:bodyPr>
          <a:lstStyle/>
          <a:p>
            <a:pPr algn="ctr" defTabSz="914099"/>
            <a:endParaRPr lang="en-US" sz="22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2" name="Title 1"/>
          <p:cNvSpPr>
            <a:spLocks noGrp="1"/>
          </p:cNvSpPr>
          <p:nvPr>
            <p:ph type="ctrTitle"/>
          </p:nvPr>
        </p:nvSpPr>
        <p:spPr>
          <a:xfrm>
            <a:off x="4179052" y="3187136"/>
            <a:ext cx="6610546" cy="1523494"/>
          </a:xfrm>
        </p:spPr>
        <p:txBody>
          <a:bodyPr anchor="ctr" anchorCtr="0">
            <a:noAutofit/>
          </a:bodyPr>
          <a:lstStyle>
            <a:lvl1pPr algn="l" defTabSz="914363" rtl="0" eaLnBrk="1" latinLnBrk="0" hangingPunct="1">
              <a:lnSpc>
                <a:spcPct val="90000"/>
              </a:lnSpc>
              <a:spcBef>
                <a:spcPct val="0"/>
              </a:spcBef>
              <a:buNone/>
              <a:defRPr lang="en-US" sz="4000" b="1" kern="1200" cap="none" spc="-100" baseline="0" dirty="0">
                <a:ln w="3175">
                  <a:noFill/>
                </a:ln>
                <a:solidFill>
                  <a:schemeClr val="accent3">
                    <a:alpha val="99000"/>
                  </a:schemeClr>
                </a:solidFill>
                <a:effectLst/>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useBgFill="1">
        <p:nvSpPr>
          <p:cNvPr id="15" name="Bottom Mask"/>
          <p:cNvSpPr/>
          <p:nvPr userDrawn="1"/>
        </p:nvSpPr>
        <p:spPr bwMode="auto">
          <a:xfrm>
            <a:off x="4010026" y="6010275"/>
            <a:ext cx="8178799" cy="847725"/>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36" tIns="45718" rIns="91436" bIns="45718" numCol="1" spcCol="0" rtlCol="0" fromWordArt="0" anchor="ctr" anchorCtr="0" forceAA="0" compatLnSpc="1">
            <a:prstTxWarp prst="textNoShape">
              <a:avLst/>
            </a:prstTxWarp>
            <a:noAutofit/>
          </a:bodyPr>
          <a:lstStyle/>
          <a:p>
            <a:pPr algn="ctr" defTabSz="914099"/>
            <a:endParaRPr lang="en-US" sz="2200" dirty="0">
              <a:solidFill>
                <a:schemeClr val="tx1">
                  <a:lumMod val="20000"/>
                  <a:lumOff val="80000"/>
                  <a:alpha val="99000"/>
                </a:schemeClr>
              </a:solidFill>
              <a:latin typeface="Segoe UI" pitchFamily="34" charset="0"/>
              <a:ea typeface="Segoe UI" pitchFamily="34" charset="0"/>
              <a:cs typeface="Segoe UI" pitchFamily="34" charset="0"/>
            </a:endParaRPr>
          </a:p>
        </p:txBody>
      </p:sp>
      <p:grpSp>
        <p:nvGrpSpPr>
          <p:cNvPr id="17" name="Orange Tile"/>
          <p:cNvGrpSpPr/>
          <p:nvPr userDrawn="1"/>
        </p:nvGrpSpPr>
        <p:grpSpPr>
          <a:xfrm>
            <a:off x="1015857" y="3187483"/>
            <a:ext cx="2827252" cy="2827252"/>
            <a:chOff x="1351800" y="-1084759"/>
            <a:chExt cx="2827252" cy="2827252"/>
          </a:xfrm>
        </p:grpSpPr>
        <p:sp>
          <p:nvSpPr>
            <p:cNvPr id="18" name="Rectangle 17"/>
            <p:cNvSpPr/>
            <p:nvPr/>
          </p:nvSpPr>
          <p:spPr bwMode="auto">
            <a:xfrm>
              <a:off x="1351800" y="-1084759"/>
              <a:ext cx="2827252" cy="2827252"/>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22" name="Freeform 21"/>
            <p:cNvSpPr>
              <a:spLocks noEditPoints="1"/>
            </p:cNvSpPr>
            <p:nvPr/>
          </p:nvSpPr>
          <p:spPr bwMode="auto">
            <a:xfrm>
              <a:off x="2005011" y="-436308"/>
              <a:ext cx="1522413" cy="1530350"/>
            </a:xfrm>
            <a:custGeom>
              <a:avLst/>
              <a:gdLst>
                <a:gd name="T0" fmla="*/ 6 w 187"/>
                <a:gd name="T1" fmla="*/ 188 h 188"/>
                <a:gd name="T2" fmla="*/ 129 w 187"/>
                <a:gd name="T3" fmla="*/ 64 h 188"/>
                <a:gd name="T4" fmla="*/ 180 w 187"/>
                <a:gd name="T5" fmla="*/ 115 h 188"/>
                <a:gd name="T6" fmla="*/ 185 w 187"/>
                <a:gd name="T7" fmla="*/ 116 h 188"/>
                <a:gd name="T8" fmla="*/ 187 w 187"/>
                <a:gd name="T9" fmla="*/ 112 h 188"/>
                <a:gd name="T10" fmla="*/ 187 w 187"/>
                <a:gd name="T11" fmla="*/ 4 h 188"/>
                <a:gd name="T12" fmla="*/ 183 w 187"/>
                <a:gd name="T13" fmla="*/ 0 h 188"/>
                <a:gd name="T14" fmla="*/ 75 w 187"/>
                <a:gd name="T15" fmla="*/ 0 h 188"/>
                <a:gd name="T16" fmla="*/ 71 w 187"/>
                <a:gd name="T17" fmla="*/ 3 h 188"/>
                <a:gd name="T18" fmla="*/ 71 w 187"/>
                <a:gd name="T19" fmla="*/ 4 h 188"/>
                <a:gd name="T20" fmla="*/ 72 w 187"/>
                <a:gd name="T21" fmla="*/ 7 h 188"/>
                <a:gd name="T22" fmla="*/ 123 w 187"/>
                <a:gd name="T23" fmla="*/ 58 h 188"/>
                <a:gd name="T24" fmla="*/ 0 w 187"/>
                <a:gd name="T25" fmla="*/ 182 h 188"/>
                <a:gd name="T26" fmla="*/ 6 w 187"/>
                <a:gd name="T27" fmla="*/ 188 h 188"/>
                <a:gd name="T28" fmla="*/ 179 w 187"/>
                <a:gd name="T29" fmla="*/ 8 h 188"/>
                <a:gd name="T30" fmla="*/ 179 w 187"/>
                <a:gd name="T31" fmla="*/ 103 h 188"/>
                <a:gd name="T32" fmla="*/ 85 w 187"/>
                <a:gd name="T33" fmla="*/ 8 h 188"/>
                <a:gd name="T34" fmla="*/ 179 w 187"/>
                <a:gd name="T35" fmla="*/ 8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7" h="188">
                  <a:moveTo>
                    <a:pt x="6" y="188"/>
                  </a:moveTo>
                  <a:cubicBezTo>
                    <a:pt x="129" y="64"/>
                    <a:pt x="129" y="64"/>
                    <a:pt x="129" y="64"/>
                  </a:cubicBezTo>
                  <a:cubicBezTo>
                    <a:pt x="180" y="115"/>
                    <a:pt x="180" y="115"/>
                    <a:pt x="180" y="115"/>
                  </a:cubicBezTo>
                  <a:cubicBezTo>
                    <a:pt x="181" y="116"/>
                    <a:pt x="183" y="117"/>
                    <a:pt x="185" y="116"/>
                  </a:cubicBezTo>
                  <a:cubicBezTo>
                    <a:pt x="186" y="116"/>
                    <a:pt x="187" y="114"/>
                    <a:pt x="187" y="112"/>
                  </a:cubicBezTo>
                  <a:cubicBezTo>
                    <a:pt x="187" y="4"/>
                    <a:pt x="187" y="4"/>
                    <a:pt x="187" y="4"/>
                  </a:cubicBezTo>
                  <a:cubicBezTo>
                    <a:pt x="187" y="2"/>
                    <a:pt x="185" y="0"/>
                    <a:pt x="183" y="0"/>
                  </a:cubicBezTo>
                  <a:cubicBezTo>
                    <a:pt x="75" y="0"/>
                    <a:pt x="75" y="0"/>
                    <a:pt x="75" y="0"/>
                  </a:cubicBezTo>
                  <a:cubicBezTo>
                    <a:pt x="73" y="0"/>
                    <a:pt x="72" y="1"/>
                    <a:pt x="71" y="3"/>
                  </a:cubicBezTo>
                  <a:cubicBezTo>
                    <a:pt x="71" y="3"/>
                    <a:pt x="71" y="4"/>
                    <a:pt x="71" y="4"/>
                  </a:cubicBezTo>
                  <a:cubicBezTo>
                    <a:pt x="71" y="6"/>
                    <a:pt x="71" y="7"/>
                    <a:pt x="72" y="7"/>
                  </a:cubicBezTo>
                  <a:cubicBezTo>
                    <a:pt x="123" y="58"/>
                    <a:pt x="123" y="58"/>
                    <a:pt x="123" y="58"/>
                  </a:cubicBezTo>
                  <a:cubicBezTo>
                    <a:pt x="0" y="182"/>
                    <a:pt x="0" y="182"/>
                    <a:pt x="0" y="182"/>
                  </a:cubicBezTo>
                  <a:lnTo>
                    <a:pt x="6" y="188"/>
                  </a:lnTo>
                  <a:close/>
                  <a:moveTo>
                    <a:pt x="179" y="8"/>
                  </a:moveTo>
                  <a:cubicBezTo>
                    <a:pt x="179" y="103"/>
                    <a:pt x="179" y="103"/>
                    <a:pt x="179" y="103"/>
                  </a:cubicBezTo>
                  <a:cubicBezTo>
                    <a:pt x="85" y="8"/>
                    <a:pt x="85" y="8"/>
                    <a:pt x="85" y="8"/>
                  </a:cubicBezTo>
                  <a:lnTo>
                    <a:pt x="179" y="8"/>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463407968"/>
      </p:ext>
    </p:extLst>
  </p:cSld>
  <p:clrMapOvr>
    <a:masterClrMapping/>
  </p:clrMapOvr>
  <p:transition>
    <p:fade/>
  </p:transition>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19"/>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92"/>
            <a:ext cx="4205289" cy="461665"/>
          </a:xfrm>
        </p:spPr>
        <p:txBody>
          <a:bodyPr>
            <a:noAutofit/>
          </a:bodyPr>
          <a:lstStyle>
            <a:lvl1pPr marL="0" indent="0" algn="l" defTabSz="91379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6885" indent="0" algn="ctr">
              <a:buNone/>
              <a:defRPr>
                <a:solidFill>
                  <a:schemeClr val="tx1">
                    <a:tint val="75000"/>
                  </a:schemeClr>
                </a:solidFill>
              </a:defRPr>
            </a:lvl2pPr>
            <a:lvl3pPr marL="913793" indent="0" algn="ctr">
              <a:buNone/>
              <a:defRPr>
                <a:solidFill>
                  <a:schemeClr val="tx1">
                    <a:tint val="75000"/>
                  </a:schemeClr>
                </a:solidFill>
              </a:defRPr>
            </a:lvl3pPr>
            <a:lvl4pPr marL="1370685" indent="0" algn="ctr">
              <a:buNone/>
              <a:defRPr>
                <a:solidFill>
                  <a:schemeClr val="tx1">
                    <a:tint val="75000"/>
                  </a:schemeClr>
                </a:solidFill>
              </a:defRPr>
            </a:lvl4pPr>
            <a:lvl5pPr marL="1827587" indent="0" algn="ctr">
              <a:buNone/>
              <a:defRPr>
                <a:solidFill>
                  <a:schemeClr val="tx1">
                    <a:tint val="75000"/>
                  </a:schemeClr>
                </a:solidFill>
              </a:defRPr>
            </a:lvl5pPr>
            <a:lvl6pPr marL="2284469" indent="0" algn="ctr">
              <a:buNone/>
              <a:defRPr>
                <a:solidFill>
                  <a:schemeClr val="tx1">
                    <a:tint val="75000"/>
                  </a:schemeClr>
                </a:solidFill>
              </a:defRPr>
            </a:lvl6pPr>
            <a:lvl7pPr marL="2741374" indent="0" algn="ctr">
              <a:buNone/>
              <a:defRPr>
                <a:solidFill>
                  <a:schemeClr val="tx1">
                    <a:tint val="75000"/>
                  </a:schemeClr>
                </a:solidFill>
              </a:defRPr>
            </a:lvl7pPr>
            <a:lvl8pPr marL="3198272" indent="0" algn="ctr">
              <a:buNone/>
              <a:defRPr>
                <a:solidFill>
                  <a:schemeClr val="tx1">
                    <a:tint val="75000"/>
                  </a:schemeClr>
                </a:solidFill>
              </a:defRPr>
            </a:lvl8pPr>
            <a:lvl9pPr marL="3655172"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3384" y="2136049"/>
            <a:ext cx="3499129" cy="2114059"/>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3793"/>
              <a:endParaRPr lang="en-US" sz="19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3793"/>
              <a:endParaRPr lang="en-US" sz="1900">
                <a:solidFill>
                  <a:srgbClr val="292929"/>
                </a:solidFill>
              </a:endParaRPr>
            </a:p>
          </p:txBody>
        </p:sp>
      </p:grpSp>
    </p:spTree>
    <p:extLst>
      <p:ext uri="{BB962C8B-B14F-4D97-AF65-F5344CB8AC3E}">
        <p14:creationId xmlns:p14="http://schemas.microsoft.com/office/powerpoint/2010/main" val="3794345581"/>
      </p:ext>
    </p:extLst>
  </p:cSld>
  <p:clrMapOvr>
    <a:masterClrMapping/>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19"/>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92"/>
            <a:ext cx="4205289" cy="461665"/>
          </a:xfrm>
        </p:spPr>
        <p:txBody>
          <a:bodyPr>
            <a:noAutofit/>
          </a:bodyPr>
          <a:lstStyle>
            <a:lvl1pPr marL="0" indent="0" algn="l" defTabSz="91379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6885" indent="0" algn="ctr">
              <a:buNone/>
              <a:defRPr>
                <a:solidFill>
                  <a:schemeClr val="tx1">
                    <a:tint val="75000"/>
                  </a:schemeClr>
                </a:solidFill>
              </a:defRPr>
            </a:lvl2pPr>
            <a:lvl3pPr marL="913793" indent="0" algn="ctr">
              <a:buNone/>
              <a:defRPr>
                <a:solidFill>
                  <a:schemeClr val="tx1">
                    <a:tint val="75000"/>
                  </a:schemeClr>
                </a:solidFill>
              </a:defRPr>
            </a:lvl3pPr>
            <a:lvl4pPr marL="1370685" indent="0" algn="ctr">
              <a:buNone/>
              <a:defRPr>
                <a:solidFill>
                  <a:schemeClr val="tx1">
                    <a:tint val="75000"/>
                  </a:schemeClr>
                </a:solidFill>
              </a:defRPr>
            </a:lvl4pPr>
            <a:lvl5pPr marL="1827587" indent="0" algn="ctr">
              <a:buNone/>
              <a:defRPr>
                <a:solidFill>
                  <a:schemeClr val="tx1">
                    <a:tint val="75000"/>
                  </a:schemeClr>
                </a:solidFill>
              </a:defRPr>
            </a:lvl5pPr>
            <a:lvl6pPr marL="2284469" indent="0" algn="ctr">
              <a:buNone/>
              <a:defRPr>
                <a:solidFill>
                  <a:schemeClr val="tx1">
                    <a:tint val="75000"/>
                  </a:schemeClr>
                </a:solidFill>
              </a:defRPr>
            </a:lvl6pPr>
            <a:lvl7pPr marL="2741374" indent="0" algn="ctr">
              <a:buNone/>
              <a:defRPr>
                <a:solidFill>
                  <a:schemeClr val="tx1">
                    <a:tint val="75000"/>
                  </a:schemeClr>
                </a:solidFill>
              </a:defRPr>
            </a:lvl7pPr>
            <a:lvl8pPr marL="3198272" indent="0" algn="ctr">
              <a:buNone/>
              <a:defRPr>
                <a:solidFill>
                  <a:schemeClr val="tx1">
                    <a:tint val="75000"/>
                  </a:schemeClr>
                </a:solidFill>
              </a:defRPr>
            </a:lvl8pPr>
            <a:lvl9pPr marL="3655172"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1973" y="2008093"/>
            <a:ext cx="2269077"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1" rIns="91380" bIns="45691" numCol="1" anchor="t" anchorCtr="0" compatLnSpc="1">
            <a:prstTxWarp prst="textNoShape">
              <a:avLst/>
            </a:prstTxWarp>
          </a:bodyPr>
          <a:lstStyle/>
          <a:p>
            <a:pPr defTabSz="913793"/>
            <a:endParaRPr lang="en-US" sz="1900">
              <a:solidFill>
                <a:srgbClr val="292929"/>
              </a:solidFill>
            </a:endParaRPr>
          </a:p>
        </p:txBody>
      </p:sp>
    </p:spTree>
    <p:extLst>
      <p:ext uri="{BB962C8B-B14F-4D97-AF65-F5344CB8AC3E}">
        <p14:creationId xmlns:p14="http://schemas.microsoft.com/office/powerpoint/2010/main" val="882065027"/>
      </p:ext>
    </p:extLst>
  </p:cSld>
  <p:clrMapOvr>
    <a:masterClrMapping/>
  </p:clrMapOvr>
  <p:transition>
    <p:fade/>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19"/>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92"/>
            <a:ext cx="4205289" cy="461665"/>
          </a:xfrm>
        </p:spPr>
        <p:txBody>
          <a:bodyPr>
            <a:noAutofit/>
          </a:bodyPr>
          <a:lstStyle>
            <a:lvl1pPr marL="0" indent="0" algn="l" defTabSz="91379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6885" indent="0" algn="ctr">
              <a:buNone/>
              <a:defRPr>
                <a:solidFill>
                  <a:schemeClr val="tx1">
                    <a:tint val="75000"/>
                  </a:schemeClr>
                </a:solidFill>
              </a:defRPr>
            </a:lvl2pPr>
            <a:lvl3pPr marL="913793" indent="0" algn="ctr">
              <a:buNone/>
              <a:defRPr>
                <a:solidFill>
                  <a:schemeClr val="tx1">
                    <a:tint val="75000"/>
                  </a:schemeClr>
                </a:solidFill>
              </a:defRPr>
            </a:lvl3pPr>
            <a:lvl4pPr marL="1370685" indent="0" algn="ctr">
              <a:buNone/>
              <a:defRPr>
                <a:solidFill>
                  <a:schemeClr val="tx1">
                    <a:tint val="75000"/>
                  </a:schemeClr>
                </a:solidFill>
              </a:defRPr>
            </a:lvl4pPr>
            <a:lvl5pPr marL="1827587" indent="0" algn="ctr">
              <a:buNone/>
              <a:defRPr>
                <a:solidFill>
                  <a:schemeClr val="tx1">
                    <a:tint val="75000"/>
                  </a:schemeClr>
                </a:solidFill>
              </a:defRPr>
            </a:lvl5pPr>
            <a:lvl6pPr marL="2284469" indent="0" algn="ctr">
              <a:buNone/>
              <a:defRPr>
                <a:solidFill>
                  <a:schemeClr val="tx1">
                    <a:tint val="75000"/>
                  </a:schemeClr>
                </a:solidFill>
              </a:defRPr>
            </a:lvl6pPr>
            <a:lvl7pPr marL="2741374" indent="0" algn="ctr">
              <a:buNone/>
              <a:defRPr>
                <a:solidFill>
                  <a:schemeClr val="tx1">
                    <a:tint val="75000"/>
                  </a:schemeClr>
                </a:solidFill>
              </a:defRPr>
            </a:lvl7pPr>
            <a:lvl8pPr marL="3198272" indent="0" algn="ctr">
              <a:buNone/>
              <a:defRPr>
                <a:solidFill>
                  <a:schemeClr val="tx1">
                    <a:tint val="75000"/>
                  </a:schemeClr>
                </a:solidFill>
              </a:defRPr>
            </a:lvl8pPr>
            <a:lvl9pPr marL="3655172"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4572" y="2242950"/>
            <a:ext cx="3176914" cy="1934623"/>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3793"/>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3793"/>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3793"/>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3793"/>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3793"/>
              <a:endParaRPr lang="en-US" sz="1600">
                <a:solidFill>
                  <a:srgbClr val="292929"/>
                </a:solidFill>
              </a:endParaRPr>
            </a:p>
          </p:txBody>
        </p:sp>
      </p:grpSp>
    </p:spTree>
    <p:extLst>
      <p:ext uri="{BB962C8B-B14F-4D97-AF65-F5344CB8AC3E}">
        <p14:creationId xmlns:p14="http://schemas.microsoft.com/office/powerpoint/2010/main" val="39995637"/>
      </p:ext>
    </p:extLst>
  </p:cSld>
  <p:clrMapOvr>
    <a:masterClrMapping/>
  </p:clrMapOvr>
  <p:transition>
    <p:fade/>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19"/>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92"/>
            <a:ext cx="4205289" cy="461665"/>
          </a:xfrm>
        </p:spPr>
        <p:txBody>
          <a:bodyPr>
            <a:noAutofit/>
          </a:bodyPr>
          <a:lstStyle>
            <a:lvl1pPr marL="0" indent="0" algn="l" defTabSz="91379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6885" indent="0" algn="ctr">
              <a:buNone/>
              <a:defRPr>
                <a:solidFill>
                  <a:schemeClr val="tx1">
                    <a:tint val="75000"/>
                  </a:schemeClr>
                </a:solidFill>
              </a:defRPr>
            </a:lvl2pPr>
            <a:lvl3pPr marL="913793" indent="0" algn="ctr">
              <a:buNone/>
              <a:defRPr>
                <a:solidFill>
                  <a:schemeClr val="tx1">
                    <a:tint val="75000"/>
                  </a:schemeClr>
                </a:solidFill>
              </a:defRPr>
            </a:lvl3pPr>
            <a:lvl4pPr marL="1370685" indent="0" algn="ctr">
              <a:buNone/>
              <a:defRPr>
                <a:solidFill>
                  <a:schemeClr val="tx1">
                    <a:tint val="75000"/>
                  </a:schemeClr>
                </a:solidFill>
              </a:defRPr>
            </a:lvl4pPr>
            <a:lvl5pPr marL="1827587" indent="0" algn="ctr">
              <a:buNone/>
              <a:defRPr>
                <a:solidFill>
                  <a:schemeClr val="tx1">
                    <a:tint val="75000"/>
                  </a:schemeClr>
                </a:solidFill>
              </a:defRPr>
            </a:lvl5pPr>
            <a:lvl6pPr marL="2284469" indent="0" algn="ctr">
              <a:buNone/>
              <a:defRPr>
                <a:solidFill>
                  <a:schemeClr val="tx1">
                    <a:tint val="75000"/>
                  </a:schemeClr>
                </a:solidFill>
              </a:defRPr>
            </a:lvl6pPr>
            <a:lvl7pPr marL="2741374" indent="0" algn="ctr">
              <a:buNone/>
              <a:defRPr>
                <a:solidFill>
                  <a:schemeClr val="tx1">
                    <a:tint val="75000"/>
                  </a:schemeClr>
                </a:solidFill>
              </a:defRPr>
            </a:lvl7pPr>
            <a:lvl8pPr marL="3198272" indent="0" algn="ctr">
              <a:buNone/>
              <a:defRPr>
                <a:solidFill>
                  <a:schemeClr val="tx1">
                    <a:tint val="75000"/>
                  </a:schemeClr>
                </a:solidFill>
              </a:defRPr>
            </a:lvl8pPr>
            <a:lvl9pPr marL="3655172"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3610" y="1932605"/>
            <a:ext cx="3013332" cy="231424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47" tIns="41123" rIns="82247" bIns="41123" numCol="1" anchor="t" anchorCtr="0" compatLnSpc="1">
            <a:prstTxWarp prst="textNoShape">
              <a:avLst/>
            </a:prstTxWarp>
          </a:bodyPr>
          <a:lstStyle/>
          <a:p>
            <a:pPr defTabSz="913793"/>
            <a:endParaRPr lang="en-US" sz="1600">
              <a:solidFill>
                <a:srgbClr val="292929"/>
              </a:solidFill>
            </a:endParaRPr>
          </a:p>
        </p:txBody>
      </p:sp>
    </p:spTree>
    <p:extLst>
      <p:ext uri="{BB962C8B-B14F-4D97-AF65-F5344CB8AC3E}">
        <p14:creationId xmlns:p14="http://schemas.microsoft.com/office/powerpoint/2010/main" val="599741669"/>
      </p:ext>
    </p:extLst>
  </p:cSld>
  <p:clrMapOvr>
    <a:masterClrMapping/>
  </p:clrMapOvr>
  <p:transition>
    <p:fade/>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19"/>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92"/>
            <a:ext cx="4205289" cy="461665"/>
          </a:xfrm>
        </p:spPr>
        <p:txBody>
          <a:bodyPr>
            <a:noAutofit/>
          </a:bodyPr>
          <a:lstStyle>
            <a:lvl1pPr marL="0" indent="0" algn="l" defTabSz="91379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6885" indent="0" algn="ctr">
              <a:buNone/>
              <a:defRPr>
                <a:solidFill>
                  <a:schemeClr val="tx1">
                    <a:tint val="75000"/>
                  </a:schemeClr>
                </a:solidFill>
              </a:defRPr>
            </a:lvl2pPr>
            <a:lvl3pPr marL="913793" indent="0" algn="ctr">
              <a:buNone/>
              <a:defRPr>
                <a:solidFill>
                  <a:schemeClr val="tx1">
                    <a:tint val="75000"/>
                  </a:schemeClr>
                </a:solidFill>
              </a:defRPr>
            </a:lvl3pPr>
            <a:lvl4pPr marL="1370685" indent="0" algn="ctr">
              <a:buNone/>
              <a:defRPr>
                <a:solidFill>
                  <a:schemeClr val="tx1">
                    <a:tint val="75000"/>
                  </a:schemeClr>
                </a:solidFill>
              </a:defRPr>
            </a:lvl4pPr>
            <a:lvl5pPr marL="1827587" indent="0" algn="ctr">
              <a:buNone/>
              <a:defRPr>
                <a:solidFill>
                  <a:schemeClr val="tx1">
                    <a:tint val="75000"/>
                  </a:schemeClr>
                </a:solidFill>
              </a:defRPr>
            </a:lvl5pPr>
            <a:lvl6pPr marL="2284469" indent="0" algn="ctr">
              <a:buNone/>
              <a:defRPr>
                <a:solidFill>
                  <a:schemeClr val="tx1">
                    <a:tint val="75000"/>
                  </a:schemeClr>
                </a:solidFill>
              </a:defRPr>
            </a:lvl6pPr>
            <a:lvl7pPr marL="2741374" indent="0" algn="ctr">
              <a:buNone/>
              <a:defRPr>
                <a:solidFill>
                  <a:schemeClr val="tx1">
                    <a:tint val="75000"/>
                  </a:schemeClr>
                </a:solidFill>
              </a:defRPr>
            </a:lvl7pPr>
            <a:lvl8pPr marL="3198272" indent="0" algn="ctr">
              <a:buNone/>
              <a:defRPr>
                <a:solidFill>
                  <a:schemeClr val="tx1">
                    <a:tint val="75000"/>
                  </a:schemeClr>
                </a:solidFill>
              </a:defRPr>
            </a:lvl8pPr>
            <a:lvl9pPr marL="3655172"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2777" y="1905000"/>
            <a:ext cx="1277597"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793"/>
              <a:endParaRPr lang="en-US" sz="19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793"/>
              <a:endParaRPr lang="en-US" sz="1900">
                <a:solidFill>
                  <a:srgbClr val="292929"/>
                </a:solidFill>
              </a:endParaRPr>
            </a:p>
          </p:txBody>
        </p:sp>
      </p:grpSp>
    </p:spTree>
    <p:extLst>
      <p:ext uri="{BB962C8B-B14F-4D97-AF65-F5344CB8AC3E}">
        <p14:creationId xmlns:p14="http://schemas.microsoft.com/office/powerpoint/2010/main" val="2069890330"/>
      </p:ext>
    </p:extLst>
  </p:cSld>
  <p:clrMapOvr>
    <a:masterClrMapping/>
  </p:clrMapOvr>
  <p:transition>
    <p:fade/>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208" y="1905002"/>
            <a:ext cx="10693401"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1564" y="6338068"/>
            <a:ext cx="2506560" cy="291353"/>
          </a:xfrm>
          <a:prstGeom prst="rect">
            <a:avLst/>
          </a:prstGeom>
        </p:spPr>
      </p:pic>
    </p:spTree>
    <p:extLst>
      <p:ext uri="{BB962C8B-B14F-4D97-AF65-F5344CB8AC3E}">
        <p14:creationId xmlns:p14="http://schemas.microsoft.com/office/powerpoint/2010/main" val="1919084599"/>
      </p:ext>
    </p:extLst>
  </p:cSld>
  <p:clrMapOvr>
    <a:masterClrMapping/>
  </p:clrMapOvr>
  <p:transition>
    <p:fade/>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1175" y="3140275"/>
            <a:ext cx="3546476" cy="577452"/>
          </a:xfrm>
          <a:prstGeom prst="rect">
            <a:avLst/>
          </a:prstGeom>
          <a:noFill/>
          <a:ln>
            <a:noFill/>
          </a:ln>
        </p:spPr>
      </p:pic>
      <p:sp>
        <p:nvSpPr>
          <p:cNvPr id="3" name="Text Box 3"/>
          <p:cNvSpPr txBox="1">
            <a:spLocks noChangeArrowheads="1"/>
          </p:cNvSpPr>
          <p:nvPr userDrawn="1"/>
        </p:nvSpPr>
        <p:spPr bwMode="blackWhite">
          <a:xfrm>
            <a:off x="507868" y="6083575"/>
            <a:ext cx="11173090" cy="415484"/>
          </a:xfrm>
          <a:prstGeom prst="rect">
            <a:avLst/>
          </a:prstGeom>
          <a:noFill/>
          <a:ln w="12700">
            <a:noFill/>
            <a:miter lim="800000"/>
            <a:headEnd type="none" w="sm" len="sm"/>
            <a:tailEnd type="none" w="sm" len="sm"/>
          </a:ln>
          <a:effectLst/>
        </p:spPr>
        <p:txBody>
          <a:bodyPr vert="horz" wrap="square" lIns="91365" tIns="45683" rIns="91365" bIns="45683" numCol="1" anchor="t" anchorCtr="0" compatLnSpc="1">
            <a:prstTxWarp prst="textNoShape">
              <a:avLst/>
            </a:prstTxWarp>
            <a:spAutoFit/>
          </a:bodyPr>
          <a:lstStyle/>
          <a:p>
            <a:pPr algn="ctr" defTabSz="913529" eaLnBrk="0" hangingPunct="0"/>
            <a:r>
              <a:rPr lang="en-US" sz="700" dirty="0">
                <a:solidFill>
                  <a:srgbClr val="FFFFFF">
                    <a:alpha val="99000"/>
                  </a:srgbClr>
                </a:solidFill>
                <a:cs typeface="Arial" charset="0"/>
              </a:rPr>
              <a:t>© </a:t>
            </a:r>
            <a:r>
              <a:rPr lang="en-US" sz="700" dirty="0" smtClean="0">
                <a:solidFill>
                  <a:srgbClr val="FFFFFF">
                    <a:alpha val="99000"/>
                  </a:srgbClr>
                </a:solidFill>
                <a:cs typeface="Arial" charset="0"/>
              </a:rPr>
              <a:t>2011 Microsoft </a:t>
            </a:r>
            <a:r>
              <a:rPr lang="en-US" sz="700"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3529"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solidFill>
                  <a:srgbClr val="FFFFFF">
                    <a:alpha val="99000"/>
                  </a:srgbClr>
                </a:solidFill>
                <a:cs typeface="Arial" charset="0"/>
              </a:rPr>
              <a:t>MICROSOFT </a:t>
            </a:r>
            <a:r>
              <a:rPr lang="en-US" sz="700"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2398386616"/>
      </p:ext>
    </p:extLst>
  </p:cSld>
  <p:clrMapOvr>
    <a:masterClrMapping/>
  </p:clrMapOvr>
  <p:transition>
    <p:fade/>
  </p:transition>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764" y="2892713"/>
            <a:ext cx="11228440"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379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764" y="4343419"/>
            <a:ext cx="7513637" cy="443199"/>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379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708" y="6364670"/>
            <a:ext cx="1595652" cy="268367"/>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4" y="228601"/>
            <a:ext cx="2497827" cy="290339"/>
          </a:xfrm>
          <a:prstGeom prst="rect">
            <a:avLst/>
          </a:prstGeom>
        </p:spPr>
      </p:pic>
    </p:spTree>
    <p:extLst>
      <p:ext uri="{BB962C8B-B14F-4D97-AF65-F5344CB8AC3E}">
        <p14:creationId xmlns:p14="http://schemas.microsoft.com/office/powerpoint/2010/main" val="1142817239"/>
      </p:ext>
    </p:extLst>
  </p:cSld>
  <p:clrMapOvr>
    <a:masterClrMapping/>
  </p:clrMapOvr>
  <p:transition>
    <p:fade/>
  </p:transition>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3" y="1447799"/>
            <a:ext cx="11149013" cy="2000548"/>
          </a:xfrm>
        </p:spPr>
        <p:txBody>
          <a:bodyPr/>
          <a:lstStyle>
            <a:lvl1pPr marL="460075" indent="-460075">
              <a:buClr>
                <a:srgbClr val="FFFFFF"/>
              </a:buClr>
              <a:buSzPct val="70000"/>
              <a:buFontTx/>
              <a:buBlip>
                <a:blip r:embed="rId2"/>
              </a:buBlip>
              <a:defRPr>
                <a:gradFill>
                  <a:gsLst>
                    <a:gs pos="0">
                      <a:srgbClr val="FFFFFF"/>
                    </a:gs>
                    <a:gs pos="86000">
                      <a:srgbClr val="FFFFFF"/>
                    </a:gs>
                  </a:gsLst>
                  <a:lin ang="5400000" scaled="0"/>
                </a:gradFill>
              </a:defRPr>
            </a:lvl1pPr>
            <a:lvl2pPr marL="855125" indent="-395048">
              <a:buClr>
                <a:srgbClr val="FFFFFF"/>
              </a:buClr>
              <a:buSzPct val="70000"/>
              <a:buFontTx/>
              <a:buBlip>
                <a:blip r:embed="rId2"/>
              </a:buBlip>
              <a:defRPr>
                <a:gradFill>
                  <a:gsLst>
                    <a:gs pos="0">
                      <a:srgbClr val="FFFFFF"/>
                    </a:gs>
                    <a:gs pos="86000">
                      <a:srgbClr val="FFFFFF"/>
                    </a:gs>
                  </a:gsLst>
                  <a:lin ang="5400000" scaled="0"/>
                </a:gradFill>
              </a:defRPr>
            </a:lvl2pPr>
            <a:lvl3pPr marL="1258108" indent="-402983">
              <a:buClr>
                <a:srgbClr val="FFFFFF"/>
              </a:buClr>
              <a:buSzPct val="70000"/>
              <a:buFontTx/>
              <a:buBlip>
                <a:blip r:embed="rId2"/>
              </a:buBlip>
              <a:defRPr>
                <a:gradFill>
                  <a:gsLst>
                    <a:gs pos="0">
                      <a:srgbClr val="FFFFFF"/>
                    </a:gs>
                    <a:gs pos="86000">
                      <a:srgbClr val="FFFFFF"/>
                    </a:gs>
                  </a:gsLst>
                  <a:lin ang="5400000" scaled="0"/>
                </a:gradFill>
              </a:defRPr>
            </a:lvl3pPr>
            <a:lvl4pPr marL="1603954" indent="-345855">
              <a:buClr>
                <a:srgbClr val="FFFFFF"/>
              </a:buClr>
              <a:buSzPct val="70000"/>
              <a:buFontTx/>
              <a:buBlip>
                <a:blip r:embed="rId2"/>
              </a:buBlip>
              <a:defRPr>
                <a:gradFill>
                  <a:gsLst>
                    <a:gs pos="0">
                      <a:srgbClr val="FFFFFF"/>
                    </a:gs>
                    <a:gs pos="86000">
                      <a:srgbClr val="FFFFFF"/>
                    </a:gs>
                  </a:gsLst>
                  <a:lin ang="5400000" scaled="0"/>
                </a:gradFill>
              </a:defRPr>
            </a:lvl4pPr>
            <a:lvl5pPr marL="1940310" indent="-33634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46871458"/>
      </p:ext>
    </p:extLst>
  </p:cSld>
  <p:clrMapOvr>
    <a:masterClrMapping/>
  </p:clrMapOvr>
  <p:transition>
    <p:fade/>
  </p:transition>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3" y="1447799"/>
            <a:ext cx="11149013" cy="2000548"/>
          </a:xfrm>
        </p:spPr>
        <p:txBody>
          <a:bodyPr/>
          <a:lstStyle>
            <a:lvl1pPr marL="460075" indent="-460075">
              <a:buClr>
                <a:srgbClr val="FFFFFF"/>
              </a:buClr>
              <a:buSzPct val="70000"/>
              <a:buFontTx/>
              <a:buBlip>
                <a:blip r:embed="rId2"/>
              </a:buBlip>
              <a:defRPr>
                <a:gradFill>
                  <a:gsLst>
                    <a:gs pos="0">
                      <a:srgbClr val="FFFFFF"/>
                    </a:gs>
                    <a:gs pos="86000">
                      <a:srgbClr val="FFFFFF"/>
                    </a:gs>
                  </a:gsLst>
                  <a:lin ang="5400000" scaled="0"/>
                </a:gradFill>
              </a:defRPr>
            </a:lvl1pPr>
            <a:lvl2pPr marL="855125" indent="-395048">
              <a:buClr>
                <a:srgbClr val="FFFFFF"/>
              </a:buClr>
              <a:buSzPct val="70000"/>
              <a:buFontTx/>
              <a:buBlip>
                <a:blip r:embed="rId2"/>
              </a:buBlip>
              <a:defRPr>
                <a:gradFill>
                  <a:gsLst>
                    <a:gs pos="0">
                      <a:srgbClr val="FFFFFF"/>
                    </a:gs>
                    <a:gs pos="86000">
                      <a:srgbClr val="FFFFFF"/>
                    </a:gs>
                  </a:gsLst>
                  <a:lin ang="5400000" scaled="0"/>
                </a:gradFill>
              </a:defRPr>
            </a:lvl2pPr>
            <a:lvl3pPr marL="1258108" indent="-402983">
              <a:buClr>
                <a:srgbClr val="FFFFFF"/>
              </a:buClr>
              <a:buSzPct val="70000"/>
              <a:buFontTx/>
              <a:buBlip>
                <a:blip r:embed="rId2"/>
              </a:buBlip>
              <a:defRPr>
                <a:gradFill>
                  <a:gsLst>
                    <a:gs pos="0">
                      <a:srgbClr val="FFFFFF"/>
                    </a:gs>
                    <a:gs pos="86000">
                      <a:srgbClr val="FFFFFF"/>
                    </a:gs>
                  </a:gsLst>
                  <a:lin ang="5400000" scaled="0"/>
                </a:gradFill>
              </a:defRPr>
            </a:lvl3pPr>
            <a:lvl4pPr marL="1603954" indent="-345855">
              <a:buClr>
                <a:srgbClr val="FFFFFF"/>
              </a:buClr>
              <a:buSzPct val="70000"/>
              <a:buFontTx/>
              <a:buBlip>
                <a:blip r:embed="rId2"/>
              </a:buBlip>
              <a:defRPr>
                <a:gradFill>
                  <a:gsLst>
                    <a:gs pos="0">
                      <a:srgbClr val="FFFFFF"/>
                    </a:gs>
                    <a:gs pos="86000">
                      <a:srgbClr val="FFFFFF"/>
                    </a:gs>
                  </a:gsLst>
                  <a:lin ang="5400000" scaled="0"/>
                </a:gradFill>
              </a:defRPr>
            </a:lvl4pPr>
            <a:lvl5pPr marL="1940310" indent="-33634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2" y="6238876"/>
            <a:ext cx="12188826" cy="619125"/>
          </a:xfrm>
          <a:solidFill>
            <a:srgbClr val="FFFF99"/>
          </a:solidFill>
        </p:spPr>
        <p:txBody>
          <a:bodyPr wrap="square" lIns="152295" tIns="76137" rIns="152295" bIns="76137" anchor="b" anchorCtr="0">
            <a:noAutofit/>
          </a:bodyPr>
          <a:lstStyle>
            <a:lvl1pPr algn="r">
              <a:buFont typeface="Arial" pitchFamily="34" charset="0"/>
              <a:buNone/>
              <a:defRPr spc="-51"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1229028863"/>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Tile"/>
          <p:cNvSpPr/>
          <p:nvPr userDrawn="1"/>
        </p:nvSpPr>
        <p:spPr bwMode="auto">
          <a:xfrm>
            <a:off x="4010026" y="3187136"/>
            <a:ext cx="7162800" cy="2823139"/>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6" name="Arrow Bar"/>
          <p:cNvSpPr/>
          <p:nvPr userDrawn="1"/>
        </p:nvSpPr>
        <p:spPr bwMode="auto">
          <a:xfrm>
            <a:off x="4010025" y="1514475"/>
            <a:ext cx="7162800" cy="1499616"/>
          </a:xfrm>
          <a:prstGeom prst="rect">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4179052" y="1586586"/>
            <a:ext cx="5549740" cy="1378644"/>
          </a:xfrm>
        </p:spPr>
        <p:txBody>
          <a:bodyPr anchor="ctr" anchorCtr="0">
            <a:noAutofit/>
            <a:scene3d>
              <a:camera prst="orthographicFront"/>
              <a:lightRig rig="flat" dir="t"/>
            </a:scene3d>
            <a:sp3d>
              <a:contourClr>
                <a:schemeClr val="tx2"/>
              </a:contourClr>
            </a:sp3d>
          </a:bodyPr>
          <a:lstStyle>
            <a:lvl1pPr marL="0" indent="0" algn="l" defTabSz="914363" rtl="0" eaLnBrk="1" latinLnBrk="0" hangingPunct="1">
              <a:lnSpc>
                <a:spcPct val="90000"/>
              </a:lnSpc>
              <a:spcBef>
                <a:spcPct val="0"/>
              </a:spcBef>
              <a:buFont typeface="Arial" pitchFamily="34" charset="0"/>
              <a:buNone/>
              <a:defRPr lang="en-US" sz="5400" b="1" kern="1200" cap="none" spc="-100" baseline="0" dirty="0" smtClean="0">
                <a:ln w="3175">
                  <a:noFill/>
                </a:ln>
                <a:solidFill>
                  <a:schemeClr val="tx1">
                    <a:alpha val="99000"/>
                  </a:schemeClr>
                </a:solidFill>
                <a:effectLst/>
                <a:latin typeface="Segoe UI" pitchFamily="34" charset="0"/>
                <a:ea typeface="Segoe UI" pitchFamily="34" charset="0"/>
                <a:cs typeface="Segoe UI" pitchFamily="34" charset="0"/>
              </a:defRPr>
            </a:lvl1pPr>
          </a:lstStyle>
          <a:p>
            <a:pPr lvl="0"/>
            <a:r>
              <a:rPr lang="en-US" dirty="0" smtClean="0"/>
              <a:t>Title</a:t>
            </a:r>
          </a:p>
        </p:txBody>
      </p:sp>
      <p:sp useBgFill="1">
        <p:nvSpPr>
          <p:cNvPr id="9" name="Left Mask"/>
          <p:cNvSpPr/>
          <p:nvPr userDrawn="1"/>
        </p:nvSpPr>
        <p:spPr bwMode="auto">
          <a:xfrm>
            <a:off x="-1" y="1514476"/>
            <a:ext cx="4010025" cy="1499616"/>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36" tIns="45718" rIns="91436" bIns="45718" numCol="1" spcCol="0" rtlCol="0" fromWordArt="0" anchor="ctr" anchorCtr="0" forceAA="0" compatLnSpc="1">
            <a:prstTxWarp prst="textNoShape">
              <a:avLst/>
            </a:prstTxWarp>
            <a:noAutofit/>
          </a:bodyPr>
          <a:lstStyle/>
          <a:p>
            <a:pPr algn="ctr" defTabSz="914099"/>
            <a:endParaRPr lang="en-US" sz="22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3" name="Subtitle 2"/>
          <p:cNvSpPr>
            <a:spLocks noGrp="1"/>
          </p:cNvSpPr>
          <p:nvPr>
            <p:ph type="subTitle" idx="1"/>
          </p:nvPr>
        </p:nvSpPr>
        <p:spPr>
          <a:xfrm>
            <a:off x="4179053" y="5181600"/>
            <a:ext cx="6610546" cy="461665"/>
          </a:xfrm>
        </p:spPr>
        <p:txBody>
          <a:bodyPr>
            <a:noAutofit/>
          </a:bodyPr>
          <a:lstStyle>
            <a:lvl1pPr marL="0" indent="0" algn="l" defTabSz="914363" rtl="0" eaLnBrk="1" latinLnBrk="0" hangingPunct="1">
              <a:lnSpc>
                <a:spcPct val="90000"/>
              </a:lnSpc>
              <a:spcBef>
                <a:spcPts val="0"/>
              </a:spcBef>
              <a:buSzPct val="105000"/>
              <a:buFontTx/>
              <a:buNone/>
              <a:defRPr lang="en-US" sz="1600" kern="1200" dirty="0">
                <a:solidFill>
                  <a:schemeClr val="bg1">
                    <a:alpha val="99000"/>
                  </a:schemeClr>
                </a:solidFill>
                <a:latin typeface="Segoe UI" pitchFamily="34" charset="0"/>
                <a:ea typeface="Segoe UI" pitchFamily="34" charset="0"/>
                <a:cs typeface="Segoe UI" pitchFamily="34" charset="0"/>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10" name="Circle Arrow"/>
          <p:cNvSpPr>
            <a:spLocks noEditPoints="1"/>
          </p:cNvSpPr>
          <p:nvPr userDrawn="1"/>
        </p:nvSpPr>
        <p:spPr bwMode="auto">
          <a:xfrm rot="5400000">
            <a:off x="9948223" y="1873056"/>
            <a:ext cx="841375" cy="841375"/>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TechEd Tile"/>
          <p:cNvSpPr/>
          <p:nvPr userDrawn="1"/>
        </p:nvSpPr>
        <p:spPr bwMode="auto">
          <a:xfrm>
            <a:off x="1022073" y="1514475"/>
            <a:ext cx="2825496" cy="1499616"/>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dirty="0">
              <a:solidFill>
                <a:schemeClr val="tx1">
                  <a:lumMod val="20000"/>
                  <a:lumOff val="80000"/>
                  <a:alpha val="99000"/>
                </a:schemeClr>
              </a:solidFill>
              <a:latin typeface="Segoe UI" pitchFamily="34" charset="0"/>
              <a:ea typeface="Segoe UI" pitchFamily="34" charset="0"/>
              <a:cs typeface="Segoe UI" pitchFamily="34" charset="0"/>
            </a:endParaRPr>
          </a:p>
        </p:txBody>
      </p:sp>
      <p:pic>
        <p:nvPicPr>
          <p:cNvPr id="12" name="TechEd Logo"/>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r="8530"/>
          <a:stretch/>
        </p:blipFill>
        <p:spPr bwMode="auto">
          <a:xfrm>
            <a:off x="1401318" y="1742493"/>
            <a:ext cx="2067006" cy="1043580"/>
          </a:xfrm>
          <a:prstGeom prst="rect">
            <a:avLst/>
          </a:prstGeom>
          <a:noFill/>
          <a:extLst>
            <a:ext uri="{909E8E84-426E-40DD-AFC4-6F175D3DCCD1}">
              <a14:hiddenFill xmlns:a14="http://schemas.microsoft.com/office/drawing/2010/main">
                <a:solidFill>
                  <a:srgbClr val="FFFFFF"/>
                </a:solidFill>
              </a14:hiddenFill>
            </a:ext>
          </a:extLst>
        </p:spPr>
      </p:pic>
      <p:sp useBgFill="1">
        <p:nvSpPr>
          <p:cNvPr id="13" name="Top Mask"/>
          <p:cNvSpPr/>
          <p:nvPr userDrawn="1"/>
        </p:nvSpPr>
        <p:spPr bwMode="auto">
          <a:xfrm>
            <a:off x="0" y="0"/>
            <a:ext cx="12188825" cy="1514475"/>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36" tIns="45718" rIns="91436" bIns="45718" numCol="1" spcCol="0" rtlCol="0" fromWordArt="0" anchor="ctr" anchorCtr="0" forceAA="0" compatLnSpc="1">
            <a:prstTxWarp prst="textNoShape">
              <a:avLst/>
            </a:prstTxWarp>
            <a:noAutofit/>
          </a:bodyPr>
          <a:lstStyle/>
          <a:p>
            <a:pPr algn="ctr" defTabSz="914099"/>
            <a:endParaRPr lang="en-US" sz="2200" dirty="0">
              <a:solidFill>
                <a:schemeClr val="tx1">
                  <a:lumMod val="20000"/>
                  <a:lumOff val="80000"/>
                  <a:alpha val="99000"/>
                </a:schemeClr>
              </a:solidFill>
              <a:latin typeface="Segoe UI" pitchFamily="34" charset="0"/>
              <a:ea typeface="Segoe UI" pitchFamily="34" charset="0"/>
              <a:cs typeface="Segoe UI" pitchFamily="34" charset="0"/>
            </a:endParaRPr>
          </a:p>
        </p:txBody>
      </p:sp>
      <p:sp useBgFill="1">
        <p:nvSpPr>
          <p:cNvPr id="14" name="Right Mask"/>
          <p:cNvSpPr/>
          <p:nvPr userDrawn="1"/>
        </p:nvSpPr>
        <p:spPr bwMode="auto">
          <a:xfrm>
            <a:off x="11172825" y="1630804"/>
            <a:ext cx="1016000" cy="4154983"/>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36" tIns="45718" rIns="91436" bIns="45718" numCol="1" spcCol="0" rtlCol="0" fromWordArt="0" anchor="ctr" anchorCtr="0" forceAA="0" compatLnSpc="1">
            <a:prstTxWarp prst="textNoShape">
              <a:avLst/>
            </a:prstTxWarp>
            <a:noAutofit/>
          </a:bodyPr>
          <a:lstStyle/>
          <a:p>
            <a:pPr algn="ctr" defTabSz="914099"/>
            <a:endParaRPr lang="en-US" sz="22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2" name="Title 1"/>
          <p:cNvSpPr>
            <a:spLocks noGrp="1"/>
          </p:cNvSpPr>
          <p:nvPr>
            <p:ph type="ctrTitle"/>
          </p:nvPr>
        </p:nvSpPr>
        <p:spPr>
          <a:xfrm>
            <a:off x="4179052" y="3187136"/>
            <a:ext cx="6610546" cy="1523494"/>
          </a:xfrm>
        </p:spPr>
        <p:txBody>
          <a:bodyPr anchor="ctr" anchorCtr="0">
            <a:noAutofit/>
          </a:bodyPr>
          <a:lstStyle>
            <a:lvl1pPr algn="l" defTabSz="914363" rtl="0" eaLnBrk="1" latinLnBrk="0" hangingPunct="1">
              <a:lnSpc>
                <a:spcPct val="90000"/>
              </a:lnSpc>
              <a:spcBef>
                <a:spcPct val="0"/>
              </a:spcBef>
              <a:buNone/>
              <a:defRPr lang="en-US" sz="4000" b="1" kern="1200" cap="none" spc="-100" baseline="0" dirty="0">
                <a:ln w="3175">
                  <a:noFill/>
                </a:ln>
                <a:solidFill>
                  <a:schemeClr val="accent4">
                    <a:alpha val="99000"/>
                  </a:schemeClr>
                </a:solidFill>
                <a:effectLst/>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useBgFill="1">
        <p:nvSpPr>
          <p:cNvPr id="15" name="Bottom Mask"/>
          <p:cNvSpPr/>
          <p:nvPr userDrawn="1"/>
        </p:nvSpPr>
        <p:spPr bwMode="auto">
          <a:xfrm>
            <a:off x="4010026" y="6010275"/>
            <a:ext cx="8178799" cy="847725"/>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36" tIns="45718" rIns="91436" bIns="45718" numCol="1" spcCol="0" rtlCol="0" fromWordArt="0" anchor="ctr" anchorCtr="0" forceAA="0" compatLnSpc="1">
            <a:prstTxWarp prst="textNoShape">
              <a:avLst/>
            </a:prstTxWarp>
            <a:noAutofit/>
          </a:bodyPr>
          <a:lstStyle/>
          <a:p>
            <a:pPr algn="ctr" defTabSz="914099"/>
            <a:endParaRPr lang="en-US" sz="2200" dirty="0">
              <a:solidFill>
                <a:schemeClr val="tx1">
                  <a:lumMod val="20000"/>
                  <a:lumOff val="80000"/>
                  <a:alpha val="99000"/>
                </a:schemeClr>
              </a:solidFill>
              <a:latin typeface="Segoe UI" pitchFamily="34" charset="0"/>
              <a:ea typeface="Segoe UI" pitchFamily="34" charset="0"/>
              <a:cs typeface="Segoe UI" pitchFamily="34" charset="0"/>
            </a:endParaRPr>
          </a:p>
        </p:txBody>
      </p:sp>
      <p:grpSp>
        <p:nvGrpSpPr>
          <p:cNvPr id="19" name="Teal Tile"/>
          <p:cNvGrpSpPr/>
          <p:nvPr userDrawn="1"/>
        </p:nvGrpSpPr>
        <p:grpSpPr>
          <a:xfrm>
            <a:off x="1015856" y="3187136"/>
            <a:ext cx="2827252" cy="2827252"/>
            <a:chOff x="823093" y="-1413626"/>
            <a:chExt cx="2827252" cy="2827252"/>
          </a:xfrm>
        </p:grpSpPr>
        <p:sp>
          <p:nvSpPr>
            <p:cNvPr id="20" name="Rectangle 19"/>
            <p:cNvSpPr/>
            <p:nvPr/>
          </p:nvSpPr>
          <p:spPr bwMode="auto">
            <a:xfrm>
              <a:off x="823093" y="-1413626"/>
              <a:ext cx="2827252" cy="2827252"/>
            </a:xfrm>
            <a:prstGeom prst="rect">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21" name="Freeform 20"/>
            <p:cNvSpPr>
              <a:spLocks noEditPoints="1"/>
            </p:cNvSpPr>
            <p:nvPr/>
          </p:nvSpPr>
          <p:spPr bwMode="auto">
            <a:xfrm>
              <a:off x="1397725" y="-232569"/>
              <a:ext cx="1677988" cy="465138"/>
            </a:xfrm>
            <a:custGeom>
              <a:avLst/>
              <a:gdLst>
                <a:gd name="T0" fmla="*/ 0 w 209"/>
                <a:gd name="T1" fmla="*/ 25 h 58"/>
                <a:gd name="T2" fmla="*/ 20 w 209"/>
                <a:gd name="T3" fmla="*/ 25 h 58"/>
                <a:gd name="T4" fmla="*/ 20 w 209"/>
                <a:gd name="T5" fmla="*/ 33 h 58"/>
                <a:gd name="T6" fmla="*/ 0 w 209"/>
                <a:gd name="T7" fmla="*/ 33 h 58"/>
                <a:gd name="T8" fmla="*/ 0 w 209"/>
                <a:gd name="T9" fmla="*/ 25 h 58"/>
                <a:gd name="T10" fmla="*/ 40 w 209"/>
                <a:gd name="T11" fmla="*/ 33 h 58"/>
                <a:gd name="T12" fmla="*/ 60 w 209"/>
                <a:gd name="T13" fmla="*/ 33 h 58"/>
                <a:gd name="T14" fmla="*/ 60 w 209"/>
                <a:gd name="T15" fmla="*/ 25 h 58"/>
                <a:gd name="T16" fmla="*/ 40 w 209"/>
                <a:gd name="T17" fmla="*/ 25 h 58"/>
                <a:gd name="T18" fmla="*/ 40 w 209"/>
                <a:gd name="T19" fmla="*/ 33 h 58"/>
                <a:gd name="T20" fmla="*/ 120 w 209"/>
                <a:gd name="T21" fmla="*/ 33 h 58"/>
                <a:gd name="T22" fmla="*/ 140 w 209"/>
                <a:gd name="T23" fmla="*/ 33 h 58"/>
                <a:gd name="T24" fmla="*/ 140 w 209"/>
                <a:gd name="T25" fmla="*/ 25 h 58"/>
                <a:gd name="T26" fmla="*/ 120 w 209"/>
                <a:gd name="T27" fmla="*/ 25 h 58"/>
                <a:gd name="T28" fmla="*/ 120 w 209"/>
                <a:gd name="T29" fmla="*/ 33 h 58"/>
                <a:gd name="T30" fmla="*/ 80 w 209"/>
                <a:gd name="T31" fmla="*/ 33 h 58"/>
                <a:gd name="T32" fmla="*/ 100 w 209"/>
                <a:gd name="T33" fmla="*/ 33 h 58"/>
                <a:gd name="T34" fmla="*/ 100 w 209"/>
                <a:gd name="T35" fmla="*/ 25 h 58"/>
                <a:gd name="T36" fmla="*/ 80 w 209"/>
                <a:gd name="T37" fmla="*/ 25 h 58"/>
                <a:gd name="T38" fmla="*/ 80 w 209"/>
                <a:gd name="T39" fmla="*/ 33 h 58"/>
                <a:gd name="T40" fmla="*/ 207 w 209"/>
                <a:gd name="T41" fmla="*/ 26 h 58"/>
                <a:gd name="T42" fmla="*/ 181 w 209"/>
                <a:gd name="T43" fmla="*/ 0 h 58"/>
                <a:gd name="T44" fmla="*/ 175 w 209"/>
                <a:gd name="T45" fmla="*/ 6 h 58"/>
                <a:gd name="T46" fmla="*/ 195 w 209"/>
                <a:gd name="T47" fmla="*/ 25 h 58"/>
                <a:gd name="T48" fmla="*/ 160 w 209"/>
                <a:gd name="T49" fmla="*/ 25 h 58"/>
                <a:gd name="T50" fmla="*/ 160 w 209"/>
                <a:gd name="T51" fmla="*/ 33 h 58"/>
                <a:gd name="T52" fmla="*/ 195 w 209"/>
                <a:gd name="T53" fmla="*/ 33 h 58"/>
                <a:gd name="T54" fmla="*/ 175 w 209"/>
                <a:gd name="T55" fmla="*/ 52 h 58"/>
                <a:gd name="T56" fmla="*/ 181 w 209"/>
                <a:gd name="T57" fmla="*/ 58 h 58"/>
                <a:gd name="T58" fmla="*/ 207 w 209"/>
                <a:gd name="T59" fmla="*/ 32 h 58"/>
                <a:gd name="T60" fmla="*/ 207 w 209"/>
                <a:gd name="T61" fmla="*/ 26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09" h="58">
                  <a:moveTo>
                    <a:pt x="0" y="25"/>
                  </a:moveTo>
                  <a:cubicBezTo>
                    <a:pt x="20" y="25"/>
                    <a:pt x="20" y="25"/>
                    <a:pt x="20" y="25"/>
                  </a:cubicBezTo>
                  <a:cubicBezTo>
                    <a:pt x="20" y="33"/>
                    <a:pt x="20" y="33"/>
                    <a:pt x="20" y="33"/>
                  </a:cubicBezTo>
                  <a:cubicBezTo>
                    <a:pt x="0" y="33"/>
                    <a:pt x="0" y="33"/>
                    <a:pt x="0" y="33"/>
                  </a:cubicBezTo>
                  <a:lnTo>
                    <a:pt x="0" y="25"/>
                  </a:lnTo>
                  <a:close/>
                  <a:moveTo>
                    <a:pt x="40" y="33"/>
                  </a:moveTo>
                  <a:cubicBezTo>
                    <a:pt x="60" y="33"/>
                    <a:pt x="60" y="33"/>
                    <a:pt x="60" y="33"/>
                  </a:cubicBezTo>
                  <a:cubicBezTo>
                    <a:pt x="60" y="25"/>
                    <a:pt x="60" y="25"/>
                    <a:pt x="60" y="25"/>
                  </a:cubicBezTo>
                  <a:cubicBezTo>
                    <a:pt x="40" y="25"/>
                    <a:pt x="40" y="25"/>
                    <a:pt x="40" y="25"/>
                  </a:cubicBezTo>
                  <a:lnTo>
                    <a:pt x="40" y="33"/>
                  </a:lnTo>
                  <a:close/>
                  <a:moveTo>
                    <a:pt x="120" y="33"/>
                  </a:moveTo>
                  <a:cubicBezTo>
                    <a:pt x="140" y="33"/>
                    <a:pt x="140" y="33"/>
                    <a:pt x="140" y="33"/>
                  </a:cubicBezTo>
                  <a:cubicBezTo>
                    <a:pt x="140" y="25"/>
                    <a:pt x="140" y="25"/>
                    <a:pt x="140" y="25"/>
                  </a:cubicBezTo>
                  <a:cubicBezTo>
                    <a:pt x="120" y="25"/>
                    <a:pt x="120" y="25"/>
                    <a:pt x="120" y="25"/>
                  </a:cubicBezTo>
                  <a:lnTo>
                    <a:pt x="120" y="33"/>
                  </a:lnTo>
                  <a:close/>
                  <a:moveTo>
                    <a:pt x="80" y="33"/>
                  </a:moveTo>
                  <a:cubicBezTo>
                    <a:pt x="100" y="33"/>
                    <a:pt x="100" y="33"/>
                    <a:pt x="100" y="33"/>
                  </a:cubicBezTo>
                  <a:cubicBezTo>
                    <a:pt x="100" y="25"/>
                    <a:pt x="100" y="25"/>
                    <a:pt x="100" y="25"/>
                  </a:cubicBezTo>
                  <a:cubicBezTo>
                    <a:pt x="80" y="25"/>
                    <a:pt x="80" y="25"/>
                    <a:pt x="80" y="25"/>
                  </a:cubicBezTo>
                  <a:lnTo>
                    <a:pt x="80" y="33"/>
                  </a:lnTo>
                  <a:close/>
                  <a:moveTo>
                    <a:pt x="207" y="26"/>
                  </a:moveTo>
                  <a:cubicBezTo>
                    <a:pt x="181" y="0"/>
                    <a:pt x="181" y="0"/>
                    <a:pt x="181" y="0"/>
                  </a:cubicBezTo>
                  <a:cubicBezTo>
                    <a:pt x="175" y="6"/>
                    <a:pt x="175" y="6"/>
                    <a:pt x="175" y="6"/>
                  </a:cubicBezTo>
                  <a:cubicBezTo>
                    <a:pt x="195" y="25"/>
                    <a:pt x="195" y="25"/>
                    <a:pt x="195" y="25"/>
                  </a:cubicBezTo>
                  <a:cubicBezTo>
                    <a:pt x="160" y="25"/>
                    <a:pt x="160" y="25"/>
                    <a:pt x="160" y="25"/>
                  </a:cubicBezTo>
                  <a:cubicBezTo>
                    <a:pt x="160" y="33"/>
                    <a:pt x="160" y="33"/>
                    <a:pt x="160" y="33"/>
                  </a:cubicBezTo>
                  <a:cubicBezTo>
                    <a:pt x="195" y="33"/>
                    <a:pt x="195" y="33"/>
                    <a:pt x="195" y="33"/>
                  </a:cubicBezTo>
                  <a:cubicBezTo>
                    <a:pt x="175" y="52"/>
                    <a:pt x="175" y="52"/>
                    <a:pt x="175" y="52"/>
                  </a:cubicBezTo>
                  <a:cubicBezTo>
                    <a:pt x="181" y="58"/>
                    <a:pt x="181" y="58"/>
                    <a:pt x="181" y="58"/>
                  </a:cubicBezTo>
                  <a:cubicBezTo>
                    <a:pt x="207" y="32"/>
                    <a:pt x="207" y="32"/>
                    <a:pt x="207" y="32"/>
                  </a:cubicBezTo>
                  <a:cubicBezTo>
                    <a:pt x="209" y="30"/>
                    <a:pt x="209" y="28"/>
                    <a:pt x="207" y="2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864039411"/>
      </p:ext>
    </p:extLst>
  </p:cSld>
  <p:clrMapOvr>
    <a:masterClrMapping/>
  </p:clrMapOvr>
  <p:transition>
    <p:fade/>
  </p:transition>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idx="1"/>
          </p:nvPr>
        </p:nvSpPr>
        <p:spPr>
          <a:xfrm>
            <a:off x="519113" y="1447803"/>
            <a:ext cx="11149013" cy="2000548"/>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Box 6"/>
          <p:cNvSpPr txBox="1"/>
          <p:nvPr userDrawn="1"/>
        </p:nvSpPr>
        <p:spPr>
          <a:xfrm>
            <a:off x="4125895" y="6578272"/>
            <a:ext cx="3937040" cy="169277"/>
          </a:xfrm>
          <a:prstGeom prst="rect">
            <a:avLst/>
          </a:prstGeom>
          <a:noFill/>
        </p:spPr>
        <p:txBody>
          <a:bodyPr wrap="none" lIns="0" tIns="0" rIns="0" bIns="0" rtlCol="0" anchor="ctr">
            <a:spAutoFit/>
          </a:bodyPr>
          <a:lstStyle/>
          <a:p>
            <a:pPr algn="ctr" defTabSz="913793"/>
            <a:r>
              <a:rPr lang="en-US" sz="1100" spc="151" dirty="0" smtClean="0">
                <a:gradFill>
                  <a:gsLst>
                    <a:gs pos="0">
                      <a:srgbClr val="292929">
                        <a:alpha val="50000"/>
                      </a:srgbClr>
                    </a:gs>
                    <a:gs pos="86000">
                      <a:srgbClr val="292929">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3239425685"/>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130" y="2234115"/>
            <a:ext cx="8373521" cy="1359196"/>
          </a:xfrm>
        </p:spPr>
        <p:txBody>
          <a:bodyPr anchor="ctr" anchorCtr="0">
            <a:noAutofit/>
          </a:bodyPr>
          <a:lstStyle>
            <a:lvl1pPr>
              <a:lnSpc>
                <a:spcPct val="90000"/>
              </a:lnSpc>
              <a:defRPr sz="67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131" y="4612358"/>
            <a:ext cx="5454333" cy="1144929"/>
          </a:xfrm>
        </p:spPr>
        <p:txBody>
          <a:bodyPr/>
          <a:lstStyle>
            <a:lvl1pPr marL="0" indent="0">
              <a:buFont typeface="Arial" pitchFamily="34" charset="0"/>
              <a:buNone/>
              <a:defRPr sz="2400">
                <a:solidFill>
                  <a:schemeClr val="bg1">
                    <a:alpha val="98000"/>
                  </a:schemeClr>
                </a:solidFill>
                <a:latin typeface="+mj-lt"/>
              </a:defRPr>
            </a:lvl1pPr>
            <a:lvl2pPr marL="460115" indent="0">
              <a:buFont typeface="Arial" pitchFamily="34" charset="0"/>
              <a:buNone/>
              <a:defRPr/>
            </a:lvl2pPr>
            <a:lvl3pPr marL="855197" indent="0">
              <a:buFont typeface="Arial" pitchFamily="34" charset="0"/>
              <a:buNone/>
              <a:defRPr/>
            </a:lvl3pPr>
            <a:lvl4pPr marL="1258212" indent="0">
              <a:buFont typeface="Arial" pitchFamily="34" charset="0"/>
              <a:buNone/>
              <a:defRPr/>
            </a:lvl4pPr>
            <a:lvl5pPr marL="1604087"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4" y="228601"/>
            <a:ext cx="2497827" cy="290339"/>
          </a:xfrm>
          <a:prstGeom prst="rect">
            <a:avLst/>
          </a:prstGeom>
        </p:spPr>
      </p:pic>
    </p:spTree>
    <p:extLst>
      <p:ext uri="{BB962C8B-B14F-4D97-AF65-F5344CB8AC3E}">
        <p14:creationId xmlns:p14="http://schemas.microsoft.com/office/powerpoint/2010/main" val="2834837289"/>
      </p:ext>
    </p:extLst>
  </p:cSld>
  <p:clrMapOvr>
    <a:masterClrMapping/>
  </p:clrMapOvr>
  <p:transition>
    <p:fade/>
  </p:transition>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5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800"/>
            <a:ext cx="11149013"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212" indent="-40301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087" indent="-34588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0470" indent="-336368">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85" y="6372548"/>
            <a:ext cx="1681921" cy="195501"/>
          </a:xfrm>
          <a:prstGeom prst="rect">
            <a:avLst/>
          </a:prstGeom>
        </p:spPr>
      </p:pic>
    </p:spTree>
    <p:extLst>
      <p:ext uri="{BB962C8B-B14F-4D97-AF65-F5344CB8AC3E}">
        <p14:creationId xmlns:p14="http://schemas.microsoft.com/office/powerpoint/2010/main" val="1957857836"/>
      </p:ext>
    </p:extLst>
  </p:cSld>
  <p:clrMapOvr>
    <a:masterClrMapping/>
  </p:clrMapOvr>
  <p:transition>
    <p:fade/>
  </p:transition>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lgn="l" defTabSz="913869"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799"/>
            <a:ext cx="11149013"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609" indent="-342717">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717" indent="-342717">
              <a:spcBef>
                <a:spcPts val="0"/>
              </a:spcBef>
              <a:spcAft>
                <a:spcPts val="400"/>
              </a:spcAft>
              <a:buFont typeface="Arial" pitchFamily="34" charset="0"/>
              <a:buChar char="•"/>
              <a:defRPr/>
            </a:lvl5pPr>
            <a:lvl6pPr marL="1032899" indent="-342717">
              <a:buFont typeface="Arial" pitchFamily="34" charset="0"/>
              <a:buChar char="•"/>
              <a:defRPr sz="2400">
                <a:gradFill>
                  <a:gsLst>
                    <a:gs pos="0">
                      <a:srgbClr val="595959"/>
                    </a:gs>
                    <a:gs pos="86000">
                      <a:srgbClr val="595959"/>
                    </a:gs>
                  </a:gsLst>
                  <a:lin ang="5400000" scaled="0"/>
                </a:gradFill>
              </a:defRPr>
            </a:lvl6pPr>
            <a:lvl7pPr marL="1255036" indent="-225303">
              <a:defRPr>
                <a:gradFill>
                  <a:gsLst>
                    <a:gs pos="0">
                      <a:srgbClr val="595959"/>
                    </a:gs>
                    <a:gs pos="86000">
                      <a:srgbClr val="595959"/>
                    </a:gs>
                  </a:gsLst>
                  <a:lin ang="5400000" scaled="0"/>
                </a:gradFill>
              </a:defRPr>
            </a:lvl7pPr>
            <a:lvl8pPr marL="1486682" indent="-231645">
              <a:defRPr>
                <a:gradFill>
                  <a:gsLst>
                    <a:gs pos="0">
                      <a:srgbClr val="595959"/>
                    </a:gs>
                    <a:gs pos="86000">
                      <a:srgbClr val="595959"/>
                    </a:gs>
                  </a:gsLst>
                  <a:lin ang="5400000" scaled="0"/>
                </a:gradFill>
              </a:defRPr>
            </a:lvl8pPr>
          </a:lstStyle>
          <a:p>
            <a:pPr marL="345885" lvl="0" indent="-345885" algn="l" defTabSz="913869" rtl="0" eaLnBrk="1" latinLnBrk="0" hangingPunct="1">
              <a:lnSpc>
                <a:spcPct val="90000"/>
              </a:lnSpc>
              <a:spcBef>
                <a:spcPct val="20000"/>
              </a:spcBef>
              <a:buSzPct val="90000"/>
              <a:buFont typeface="Arial" pitchFamily="34" charset="0"/>
              <a:buChar char="•"/>
            </a:pPr>
            <a:r>
              <a:rPr lang="en-US" smtClean="0"/>
              <a:t>Click to edit Master text styles</a:t>
            </a:r>
          </a:p>
          <a:p>
            <a:pPr marL="345885" lvl="1" indent="-345885" algn="l" defTabSz="913869" rtl="0" eaLnBrk="1" latinLnBrk="0" hangingPunct="1">
              <a:lnSpc>
                <a:spcPct val="90000"/>
              </a:lnSpc>
              <a:spcBef>
                <a:spcPct val="20000"/>
              </a:spcBef>
              <a:buSzPct val="90000"/>
              <a:buFont typeface="Arial" pitchFamily="34" charset="0"/>
              <a:buChar char="•"/>
            </a:pPr>
            <a:r>
              <a:rPr lang="en-US" smtClean="0"/>
              <a:t>Second level</a:t>
            </a:r>
          </a:p>
          <a:p>
            <a:pPr marL="345885" lvl="2" indent="-345885" algn="l" defTabSz="913869" rtl="0" eaLnBrk="1" latinLnBrk="0" hangingPunct="1">
              <a:lnSpc>
                <a:spcPct val="90000"/>
              </a:lnSpc>
              <a:spcBef>
                <a:spcPct val="20000"/>
              </a:spcBef>
              <a:buSzPct val="90000"/>
              <a:buFont typeface="Arial" pitchFamily="34" charset="0"/>
              <a:buChar char="•"/>
            </a:pPr>
            <a:r>
              <a:rPr lang="en-US" smtClean="0"/>
              <a:t>Third level</a:t>
            </a:r>
          </a:p>
          <a:p>
            <a:pPr marL="345885" lvl="3" indent="-345885" algn="l" defTabSz="913869" rtl="0" eaLnBrk="1" latinLnBrk="0" hangingPunct="1">
              <a:lnSpc>
                <a:spcPct val="90000"/>
              </a:lnSpc>
              <a:spcBef>
                <a:spcPct val="20000"/>
              </a:spcBef>
              <a:buSzPct val="90000"/>
              <a:buFont typeface="Arial" pitchFamily="34" charset="0"/>
              <a:buChar char="•"/>
            </a:pPr>
            <a:r>
              <a:rPr lang="en-US" smtClean="0"/>
              <a:t>Fourth level</a:t>
            </a:r>
          </a:p>
          <a:p>
            <a:pPr marL="345885" lvl="4" indent="-345885" algn="l" defTabSz="913869"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85" y="6372548"/>
            <a:ext cx="1681921" cy="195501"/>
          </a:xfrm>
          <a:prstGeom prst="rect">
            <a:avLst/>
          </a:prstGeom>
        </p:spPr>
      </p:pic>
    </p:spTree>
    <p:extLst>
      <p:ext uri="{BB962C8B-B14F-4D97-AF65-F5344CB8AC3E}">
        <p14:creationId xmlns:p14="http://schemas.microsoft.com/office/powerpoint/2010/main" val="1435801615"/>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500"/>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0"/>
            <a:ext cx="5486400" cy="2443747"/>
          </a:xfrm>
        </p:spPr>
        <p:txBody>
          <a:bodyPr/>
          <a:lstStyle>
            <a:lvl1pPr marL="341130" indent="-341130">
              <a:lnSpc>
                <a:spcPct val="90000"/>
              </a:lnSpc>
              <a:buSzPct val="80000"/>
              <a:buFont typeface="Arial" pitchFamily="34" charset="0"/>
              <a:buChar char="•"/>
              <a:defRPr sz="3200"/>
            </a:lvl1pPr>
            <a:lvl2pPr marL="626724" indent="-285594">
              <a:lnSpc>
                <a:spcPct val="90000"/>
              </a:lnSpc>
              <a:buSzPct val="80000"/>
              <a:buFont typeface="Arial" pitchFamily="34" charset="0"/>
              <a:buChar char="•"/>
              <a:defRPr sz="2800"/>
            </a:lvl2pPr>
            <a:lvl3pPr marL="913905" indent="-287182">
              <a:lnSpc>
                <a:spcPct val="90000"/>
              </a:lnSpc>
              <a:buSzPct val="80000"/>
              <a:buFont typeface="Arial" pitchFamily="34" charset="0"/>
              <a:buChar char="•"/>
              <a:defRPr sz="2400"/>
            </a:lvl3pPr>
            <a:lvl4pPr marL="1711980" indent="-225303">
              <a:lnSpc>
                <a:spcPct val="90000"/>
              </a:lnSpc>
              <a:buSzPct val="80000"/>
              <a:buFont typeface="Arial" pitchFamily="34" charset="0"/>
              <a:buChar char="•"/>
              <a:defRPr sz="2000"/>
            </a:lvl4pPr>
            <a:lvl5pPr marL="1943630" indent="-231645">
              <a:lnSpc>
                <a:spcPct val="90000"/>
              </a:lnSpc>
              <a:buSzPct val="80000"/>
              <a:buFont typeface="Arial" pitchFamily="34" charset="0"/>
              <a:buChar char="•"/>
              <a:defRPr sz="20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0"/>
            <a:ext cx="5486400" cy="2443747"/>
          </a:xfrm>
        </p:spPr>
        <p:txBody>
          <a:bodyPr/>
          <a:lstStyle>
            <a:lvl1pPr marL="456941" indent="-456941">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080" indent="-456941">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441" indent="-342717">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29400" indent="-342717">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4702" indent="-342717">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900"/>
            </a:lvl6pPr>
            <a:lvl7pPr>
              <a:defRPr sz="1900"/>
            </a:lvl7pPr>
            <a:lvl8pPr>
              <a:defRPr sz="1900"/>
            </a:lvl8pPr>
            <a:lvl9pPr>
              <a:defRPr sz="1900"/>
            </a:lvl9pPr>
          </a:lstStyle>
          <a:p>
            <a:pPr marL="341130" lvl="0" indent="-341130" algn="l" defTabSz="913869" rtl="0" eaLnBrk="1" latinLnBrk="0" hangingPunct="1">
              <a:lnSpc>
                <a:spcPct val="90000"/>
              </a:lnSpc>
              <a:spcBef>
                <a:spcPct val="20000"/>
              </a:spcBef>
              <a:buSzPct val="80000"/>
              <a:buFont typeface="Arial" pitchFamily="34" charset="0"/>
              <a:buChar char="•"/>
            </a:pPr>
            <a:r>
              <a:rPr lang="en-US" smtClean="0"/>
              <a:t>Click to edit Master text styles</a:t>
            </a:r>
          </a:p>
          <a:p>
            <a:pPr marL="341130" lvl="1" indent="-341130" algn="l" defTabSz="913869" rtl="0" eaLnBrk="1" latinLnBrk="0" hangingPunct="1">
              <a:lnSpc>
                <a:spcPct val="90000"/>
              </a:lnSpc>
              <a:spcBef>
                <a:spcPct val="20000"/>
              </a:spcBef>
              <a:buSzPct val="80000"/>
              <a:buFont typeface="Arial" pitchFamily="34" charset="0"/>
              <a:buChar char="•"/>
            </a:pPr>
            <a:r>
              <a:rPr lang="en-US" smtClean="0"/>
              <a:t>Second level</a:t>
            </a:r>
          </a:p>
          <a:p>
            <a:pPr marL="341130" lvl="2" indent="-341130" algn="l" defTabSz="913869" rtl="0" eaLnBrk="1" latinLnBrk="0" hangingPunct="1">
              <a:lnSpc>
                <a:spcPct val="90000"/>
              </a:lnSpc>
              <a:spcBef>
                <a:spcPct val="20000"/>
              </a:spcBef>
              <a:buSzPct val="80000"/>
              <a:buFont typeface="Arial" pitchFamily="34" charset="0"/>
              <a:buChar char="•"/>
            </a:pPr>
            <a:r>
              <a:rPr lang="en-US" smtClean="0"/>
              <a:t>Third level</a:t>
            </a:r>
          </a:p>
          <a:p>
            <a:pPr marL="341130" lvl="3" indent="-341130" algn="l" defTabSz="913869" rtl="0" eaLnBrk="1" latinLnBrk="0" hangingPunct="1">
              <a:lnSpc>
                <a:spcPct val="90000"/>
              </a:lnSpc>
              <a:spcBef>
                <a:spcPct val="20000"/>
              </a:spcBef>
              <a:buSzPct val="80000"/>
              <a:buFont typeface="Arial" pitchFamily="34" charset="0"/>
              <a:buChar char="•"/>
            </a:pPr>
            <a:r>
              <a:rPr lang="en-US" smtClean="0"/>
              <a:t>Fourth level</a:t>
            </a:r>
          </a:p>
          <a:p>
            <a:pPr marL="341130" lvl="4" indent="-341130" algn="l" defTabSz="913869"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85" y="6372548"/>
            <a:ext cx="1681921" cy="195501"/>
          </a:xfrm>
          <a:prstGeom prst="rect">
            <a:avLst/>
          </a:prstGeom>
        </p:spPr>
      </p:pic>
    </p:spTree>
    <p:extLst>
      <p:ext uri="{BB962C8B-B14F-4D97-AF65-F5344CB8AC3E}">
        <p14:creationId xmlns:p14="http://schemas.microsoft.com/office/powerpoint/2010/main" val="2409663844"/>
      </p:ext>
    </p:extLst>
  </p:cSld>
  <p:clrMapOvr>
    <a:masterClrMapping/>
  </p:clrMapOvr>
  <p:transition>
    <p:fade/>
  </p:transition>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500"/>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7817"/>
            <a:ext cx="5486400" cy="443199"/>
          </a:xfrm>
        </p:spPr>
        <p:txBody>
          <a:bodyPr anchor="b"/>
          <a:lstStyle>
            <a:lvl1pPr marL="0" indent="0">
              <a:lnSpc>
                <a:spcPct val="90000"/>
              </a:lnSpc>
              <a:spcBef>
                <a:spcPts val="0"/>
              </a:spcBef>
              <a:buNone/>
              <a:defRPr sz="3200" b="0">
                <a:latin typeface="Segoe UI Light" pitchFamily="34" charset="0"/>
              </a:defRPr>
            </a:lvl1pPr>
            <a:lvl2pPr marL="456925" indent="0">
              <a:buNone/>
              <a:defRPr sz="2000" b="1"/>
            </a:lvl2pPr>
            <a:lvl3pPr marL="913869" indent="0">
              <a:buNone/>
              <a:defRPr sz="1900" b="1"/>
            </a:lvl3pPr>
            <a:lvl4pPr marL="1370800" indent="0">
              <a:buNone/>
              <a:defRPr sz="1600" b="1"/>
            </a:lvl4pPr>
            <a:lvl5pPr marL="1827739" indent="0">
              <a:buNone/>
              <a:defRPr sz="1600" b="1"/>
            </a:lvl5pPr>
            <a:lvl6pPr marL="2284661" indent="0">
              <a:buNone/>
              <a:defRPr sz="1600" b="1"/>
            </a:lvl6pPr>
            <a:lvl7pPr marL="2741603" indent="0">
              <a:buNone/>
              <a:defRPr sz="1600" b="1"/>
            </a:lvl7pPr>
            <a:lvl8pPr marL="3198539" indent="0">
              <a:buNone/>
              <a:defRPr sz="1600" b="1"/>
            </a:lvl8pPr>
            <a:lvl9pPr marL="3655476"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69" y="2266799"/>
            <a:ext cx="5484971" cy="1945148"/>
          </a:xfrm>
        </p:spPr>
        <p:txBody>
          <a:bodyPr/>
          <a:lstStyle>
            <a:lvl1pPr marL="403015" indent="-403015">
              <a:buSzPct val="80000"/>
              <a:buFont typeface="Arial" pitchFamily="34" charset="0"/>
              <a:buChar char="•"/>
              <a:defRPr sz="2800"/>
            </a:lvl1pPr>
            <a:lvl2pPr marL="744124" indent="-322089">
              <a:buSzPct val="80000"/>
              <a:buFont typeface="Arial" pitchFamily="34" charset="0"/>
              <a:buChar char="•"/>
              <a:defRPr sz="2800"/>
            </a:lvl2pPr>
            <a:lvl3pPr marL="1026558" indent="-282420" defTabSz="1029726">
              <a:buSzPct val="80000"/>
              <a:buFont typeface="Arial" pitchFamily="34" charset="0"/>
              <a:buChar char="•"/>
              <a:defRPr sz="2400"/>
            </a:lvl3pPr>
            <a:lvl4pPr marL="1316902" indent="-287182">
              <a:buSzPct val="80000"/>
              <a:buFont typeface="Arial" pitchFamily="34" charset="0"/>
              <a:buChar char="•"/>
              <a:defRPr sz="2000"/>
            </a:lvl4pPr>
            <a:lvl5pPr marL="1540630" indent="-223717">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7817"/>
            <a:ext cx="5486400" cy="443199"/>
          </a:xfrm>
        </p:spPr>
        <p:txBody>
          <a:bodyPr anchor="b"/>
          <a:lstStyle>
            <a:lvl1pPr marL="0" indent="0">
              <a:lnSpc>
                <a:spcPct val="90000"/>
              </a:lnSpc>
              <a:spcBef>
                <a:spcPts val="0"/>
              </a:spcBef>
              <a:buNone/>
              <a:defRPr sz="3200" b="0">
                <a:latin typeface="Segoe UI Light" pitchFamily="34" charset="0"/>
              </a:defRPr>
            </a:lvl1pPr>
            <a:lvl2pPr marL="456925" indent="0">
              <a:buNone/>
              <a:defRPr sz="2000" b="1"/>
            </a:lvl2pPr>
            <a:lvl3pPr marL="913869" indent="0">
              <a:buNone/>
              <a:defRPr sz="1900" b="1"/>
            </a:lvl3pPr>
            <a:lvl4pPr marL="1370800" indent="0">
              <a:buNone/>
              <a:defRPr sz="1600" b="1"/>
            </a:lvl4pPr>
            <a:lvl5pPr marL="1827739" indent="0">
              <a:buNone/>
              <a:defRPr sz="1600" b="1"/>
            </a:lvl5pPr>
            <a:lvl6pPr marL="2284661" indent="0">
              <a:buNone/>
              <a:defRPr sz="1600" b="1"/>
            </a:lvl6pPr>
            <a:lvl7pPr marL="2741603" indent="0">
              <a:buNone/>
              <a:defRPr sz="1600" b="1"/>
            </a:lvl7pPr>
            <a:lvl8pPr marL="3198539" indent="0">
              <a:buNone/>
              <a:defRPr sz="1600" b="1"/>
            </a:lvl8pPr>
            <a:lvl9pPr marL="3655476"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266799"/>
            <a:ext cx="5486400" cy="1945148"/>
          </a:xfrm>
        </p:spPr>
        <p:txBody>
          <a:bodyPr/>
          <a:lstStyle>
            <a:lvl1pPr marL="296164" indent="-296164">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6941" indent="-45694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4759" indent="-342717">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2442" indent="-342717">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6848" indent="-342717">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2442" indent="-342717">
              <a:defRPr sz="1600"/>
            </a:lvl6pPr>
            <a:lvl7pPr marL="1602509" indent="-285594">
              <a:defRPr sz="1600"/>
            </a:lvl7pPr>
            <a:lvl8pPr>
              <a:defRPr sz="1600"/>
            </a:lvl8pPr>
            <a:lvl9pPr>
              <a:defRPr sz="1600"/>
            </a:lvl9pPr>
          </a:lstStyle>
          <a:p>
            <a:pPr marL="403015" lvl="0" indent="-403015" algn="l" defTabSz="913869" rtl="0" eaLnBrk="1" latinLnBrk="0" hangingPunct="1">
              <a:lnSpc>
                <a:spcPct val="90000"/>
              </a:lnSpc>
              <a:spcBef>
                <a:spcPct val="20000"/>
              </a:spcBef>
              <a:buSzPct val="80000"/>
            </a:pPr>
            <a:r>
              <a:rPr lang="en-US" smtClean="0"/>
              <a:t>Click to edit Master text styles</a:t>
            </a:r>
          </a:p>
          <a:p>
            <a:pPr marL="403015" lvl="1" indent="-403015" algn="l" defTabSz="913869" rtl="0" eaLnBrk="1" latinLnBrk="0" hangingPunct="1">
              <a:lnSpc>
                <a:spcPct val="90000"/>
              </a:lnSpc>
              <a:spcBef>
                <a:spcPct val="20000"/>
              </a:spcBef>
              <a:buSzPct val="80000"/>
            </a:pPr>
            <a:r>
              <a:rPr lang="en-US" smtClean="0"/>
              <a:t>Second level</a:t>
            </a:r>
          </a:p>
          <a:p>
            <a:pPr marL="403015" lvl="2" indent="-403015" algn="l" defTabSz="913869" rtl="0" eaLnBrk="1" latinLnBrk="0" hangingPunct="1">
              <a:lnSpc>
                <a:spcPct val="90000"/>
              </a:lnSpc>
              <a:spcBef>
                <a:spcPct val="20000"/>
              </a:spcBef>
              <a:buSzPct val="80000"/>
            </a:pPr>
            <a:r>
              <a:rPr lang="en-US" smtClean="0"/>
              <a:t>Third level</a:t>
            </a:r>
          </a:p>
          <a:p>
            <a:pPr marL="403015" lvl="3" indent="-403015" algn="l" defTabSz="913869" rtl="0" eaLnBrk="1" latinLnBrk="0" hangingPunct="1">
              <a:lnSpc>
                <a:spcPct val="90000"/>
              </a:lnSpc>
              <a:spcBef>
                <a:spcPct val="20000"/>
              </a:spcBef>
              <a:buSzPct val="80000"/>
            </a:pPr>
            <a:r>
              <a:rPr lang="en-US" smtClean="0"/>
              <a:t>Fourth level</a:t>
            </a:r>
          </a:p>
          <a:p>
            <a:pPr marL="403015" lvl="4" indent="-403015" algn="l" defTabSz="913869"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85" y="6372548"/>
            <a:ext cx="1681921" cy="195501"/>
          </a:xfrm>
          <a:prstGeom prst="rect">
            <a:avLst/>
          </a:prstGeom>
        </p:spPr>
      </p:pic>
    </p:spTree>
    <p:extLst>
      <p:ext uri="{BB962C8B-B14F-4D97-AF65-F5344CB8AC3E}">
        <p14:creationId xmlns:p14="http://schemas.microsoft.com/office/powerpoint/2010/main" val="2437276145"/>
      </p:ext>
    </p:extLst>
  </p:cSld>
  <p:clrMapOvr>
    <a:masterClrMapping/>
  </p:clrMapOvr>
  <p:transition>
    <p:fade/>
  </p:transition>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500"/>
            </a:lvl1pPr>
          </a:lstStyle>
          <a:p>
            <a:r>
              <a:rPr lang="en-US" smtClean="0"/>
              <a:t>Click to edit Master title style</a:t>
            </a:r>
            <a:endParaRPr lang="en-US" dirty="0"/>
          </a:p>
        </p:txBody>
      </p:sp>
      <p:pic>
        <p:nvPicPr>
          <p:cNvPr id="3" name="Picture 2"/>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85" y="6372548"/>
            <a:ext cx="1681921" cy="195501"/>
          </a:xfrm>
          <a:prstGeom prst="rect">
            <a:avLst/>
          </a:prstGeom>
        </p:spPr>
      </p:pic>
      <p:pic>
        <p:nvPicPr>
          <p:cNvPr id="4" name="Picture 3"/>
          <p:cNvPicPr>
            <a:picLocks noChangeAspect="1"/>
          </p:cNvPicPr>
          <p:nvPr userDrawn="1"/>
        </p:nvPicPr>
        <p:blipFill>
          <a:blip r:embed="rId4" cstate="email">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a:off x="10590213" y="6344945"/>
            <a:ext cx="1371600" cy="436856"/>
          </a:xfrm>
          <a:prstGeom prst="rect">
            <a:avLst/>
          </a:prstGeom>
        </p:spPr>
      </p:pic>
    </p:spTree>
    <p:extLst>
      <p:ext uri="{BB962C8B-B14F-4D97-AF65-F5344CB8AC3E}">
        <p14:creationId xmlns:p14="http://schemas.microsoft.com/office/powerpoint/2010/main" val="1122242209"/>
      </p:ext>
    </p:extLst>
  </p:cSld>
  <p:clrMapOvr>
    <a:masterClrMapping/>
  </p:clrMapOvr>
  <p:transition>
    <p:fade/>
  </p:transition>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85" y="6372548"/>
            <a:ext cx="1681921" cy="195501"/>
          </a:xfrm>
          <a:prstGeom prst="rect">
            <a:avLst/>
          </a:prstGeom>
        </p:spPr>
      </p:pic>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85" y="6372548"/>
            <a:ext cx="1681921" cy="195501"/>
          </a:xfrm>
          <a:prstGeom prst="rect">
            <a:avLst/>
          </a:prstGeom>
        </p:spPr>
      </p:pic>
    </p:spTree>
    <p:extLst>
      <p:ext uri="{BB962C8B-B14F-4D97-AF65-F5344CB8AC3E}">
        <p14:creationId xmlns:p14="http://schemas.microsoft.com/office/powerpoint/2010/main" val="3458861570"/>
      </p:ext>
    </p:extLst>
  </p:cSld>
  <p:clrMapOvr>
    <a:masterClrMapping/>
  </p:clrMapOvr>
  <p:transition>
    <p:fade/>
  </p:transition>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p:nvSpPr>
        <p:spPr bwMode="auto">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52" tIns="45677" rIns="91352" bIns="45677" numCol="1" spcCol="0" rtlCol="0" anchor="ctr" anchorCtr="0" compatLnSpc="1">
            <a:prstTxWarp prst="textNoShape">
              <a:avLst/>
            </a:prstTxWarp>
          </a:bodyPr>
          <a:lstStyle/>
          <a:p>
            <a:pPr algn="ctr" defTabSz="913293" fontAlgn="base">
              <a:spcBef>
                <a:spcPct val="0"/>
              </a:spcBef>
              <a:spcAft>
                <a:spcPct val="0"/>
              </a:spcAft>
            </a:pPr>
            <a:endParaRPr lang="en-US" sz="23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3869"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3805" y="3417676"/>
            <a:ext cx="6945312" cy="1241879"/>
          </a:xfrm>
        </p:spPr>
        <p:txBody>
          <a:bodyPr lIns="182776" tIns="182776" anchor="ctr" anchorCtr="0"/>
          <a:lstStyle>
            <a:lvl1pPr marL="574363" indent="-571188">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5885" indent="-342717">
              <a:buFont typeface="Arial" pitchFamily="34" charset="0"/>
              <a:buNone/>
              <a:defRPr lang="en-US" sz="2400" kern="1200" spc="-51" baseline="0" dirty="0">
                <a:gradFill>
                  <a:gsLst>
                    <a:gs pos="0">
                      <a:srgbClr val="595959"/>
                    </a:gs>
                    <a:gs pos="86000">
                      <a:srgbClr val="595959"/>
                    </a:gs>
                  </a:gsLst>
                  <a:lin ang="5400000" scaled="0"/>
                </a:gradFill>
                <a:latin typeface="+mn-lt"/>
                <a:ea typeface="+mn-ea"/>
                <a:cs typeface="+mn-cs"/>
              </a:defRPr>
            </a:lvl2pPr>
          </a:lstStyle>
          <a:p>
            <a:pPr marL="3175" lvl="0" indent="0" algn="l" defTabSz="913869" rtl="0" eaLnBrk="1" latinLnBrk="0" hangingPunct="1">
              <a:lnSpc>
                <a:spcPct val="90000"/>
              </a:lnSpc>
              <a:spcBef>
                <a:spcPts val="0"/>
              </a:spcBef>
              <a:spcAft>
                <a:spcPts val="900"/>
              </a:spcAft>
              <a:buSzPct val="80000"/>
            </a:pPr>
            <a:r>
              <a:rPr lang="en-US" smtClean="0"/>
              <a:t>Click to edit Master text styles</a:t>
            </a:r>
          </a:p>
          <a:p>
            <a:pPr marL="3175" lvl="1" indent="0" algn="l" defTabSz="913869"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p:nvSpPr>
        <p:spPr bwMode="black">
          <a:xfrm>
            <a:off x="1200173" y="2133600"/>
            <a:ext cx="18650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255" tIns="41127" rIns="82255" bIns="41127" numCol="1" anchor="t" anchorCtr="0" compatLnSpc="1">
            <a:prstTxWarp prst="textNoShape">
              <a:avLst/>
            </a:prstTxWarp>
          </a:bodyPr>
          <a:lstStyle/>
          <a:p>
            <a:pPr defTabSz="1218328"/>
            <a:endParaRPr lang="en-US" sz="1600">
              <a:solidFill>
                <a:srgbClr val="292929"/>
              </a:solidFill>
            </a:endParaRPr>
          </a:p>
        </p:txBody>
      </p:sp>
    </p:spTree>
    <p:extLst>
      <p:ext uri="{BB962C8B-B14F-4D97-AF65-F5344CB8AC3E}">
        <p14:creationId xmlns:p14="http://schemas.microsoft.com/office/powerpoint/2010/main" val="1970231862"/>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17"/>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89"/>
            <a:ext cx="4205289" cy="461665"/>
          </a:xfrm>
        </p:spPr>
        <p:txBody>
          <a:bodyPr>
            <a:noAutofit/>
          </a:bodyPr>
          <a:lstStyle>
            <a:lvl1pPr marL="0" indent="0" algn="l" defTabSz="91386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6925" indent="0" algn="ctr">
              <a:buNone/>
              <a:defRPr>
                <a:solidFill>
                  <a:schemeClr val="tx1">
                    <a:tint val="75000"/>
                  </a:schemeClr>
                </a:solidFill>
              </a:defRPr>
            </a:lvl2pPr>
            <a:lvl3pPr marL="913869" indent="0" algn="ctr">
              <a:buNone/>
              <a:defRPr>
                <a:solidFill>
                  <a:schemeClr val="tx1">
                    <a:tint val="75000"/>
                  </a:schemeClr>
                </a:solidFill>
              </a:defRPr>
            </a:lvl3pPr>
            <a:lvl4pPr marL="1370800" indent="0" algn="ctr">
              <a:buNone/>
              <a:defRPr>
                <a:solidFill>
                  <a:schemeClr val="tx1">
                    <a:tint val="75000"/>
                  </a:schemeClr>
                </a:solidFill>
              </a:defRPr>
            </a:lvl4pPr>
            <a:lvl5pPr marL="1827739" indent="0" algn="ctr">
              <a:buNone/>
              <a:defRPr>
                <a:solidFill>
                  <a:schemeClr val="tx1">
                    <a:tint val="75000"/>
                  </a:schemeClr>
                </a:solidFill>
              </a:defRPr>
            </a:lvl5pPr>
            <a:lvl6pPr marL="2284661" indent="0" algn="ctr">
              <a:buNone/>
              <a:defRPr>
                <a:solidFill>
                  <a:schemeClr val="tx1">
                    <a:tint val="75000"/>
                  </a:schemeClr>
                </a:solidFill>
              </a:defRPr>
            </a:lvl6pPr>
            <a:lvl7pPr marL="2741603" indent="0" algn="ctr">
              <a:buNone/>
              <a:defRPr>
                <a:solidFill>
                  <a:schemeClr val="tx1">
                    <a:tint val="75000"/>
                  </a:schemeClr>
                </a:solidFill>
              </a:defRPr>
            </a:lvl7pPr>
            <a:lvl8pPr marL="3198539" indent="0" algn="ctr">
              <a:buNone/>
              <a:defRPr>
                <a:solidFill>
                  <a:schemeClr val="tx1">
                    <a:tint val="75000"/>
                  </a:schemeClr>
                </a:solidFill>
              </a:defRPr>
            </a:lvl8pPr>
            <a:lvl9pPr marL="3655476"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7713384" y="2136049"/>
            <a:ext cx="3499129" cy="2114059"/>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379"/>
              <a:endParaRPr lang="en-US" sz="24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379"/>
              <a:endParaRPr lang="en-US" sz="2400">
                <a:solidFill>
                  <a:srgbClr val="292929"/>
                </a:solidFill>
              </a:endParaRPr>
            </a:p>
          </p:txBody>
        </p:sp>
      </p:grpSp>
    </p:spTree>
    <p:extLst>
      <p:ext uri="{BB962C8B-B14F-4D97-AF65-F5344CB8AC3E}">
        <p14:creationId xmlns:p14="http://schemas.microsoft.com/office/powerpoint/2010/main" val="3242952150"/>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itle and Conten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609398"/>
          </a:xfrm>
        </p:spPr>
        <p:txBody>
          <a:bodyPr/>
          <a:lstStyle>
            <a:lvl1pPr>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197356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timing>
    <p:tnLst>
      <p:par>
        <p:cTn id="1" dur="indefinite" restart="never" nodeType="tmRoot"/>
      </p:par>
    </p:tn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17"/>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89"/>
            <a:ext cx="4205289" cy="461665"/>
          </a:xfrm>
        </p:spPr>
        <p:txBody>
          <a:bodyPr>
            <a:noAutofit/>
          </a:bodyPr>
          <a:lstStyle>
            <a:lvl1pPr marL="0" indent="0" algn="l" defTabSz="91386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6925" indent="0" algn="ctr">
              <a:buNone/>
              <a:defRPr>
                <a:solidFill>
                  <a:schemeClr val="tx1">
                    <a:tint val="75000"/>
                  </a:schemeClr>
                </a:solidFill>
              </a:defRPr>
            </a:lvl2pPr>
            <a:lvl3pPr marL="913869" indent="0" algn="ctr">
              <a:buNone/>
              <a:defRPr>
                <a:solidFill>
                  <a:schemeClr val="tx1">
                    <a:tint val="75000"/>
                  </a:schemeClr>
                </a:solidFill>
              </a:defRPr>
            </a:lvl3pPr>
            <a:lvl4pPr marL="1370800" indent="0" algn="ctr">
              <a:buNone/>
              <a:defRPr>
                <a:solidFill>
                  <a:schemeClr val="tx1">
                    <a:tint val="75000"/>
                  </a:schemeClr>
                </a:solidFill>
              </a:defRPr>
            </a:lvl4pPr>
            <a:lvl5pPr marL="1827739" indent="0" algn="ctr">
              <a:buNone/>
              <a:defRPr>
                <a:solidFill>
                  <a:schemeClr val="tx1">
                    <a:tint val="75000"/>
                  </a:schemeClr>
                </a:solidFill>
              </a:defRPr>
            </a:lvl5pPr>
            <a:lvl6pPr marL="2284661" indent="0" algn="ctr">
              <a:buNone/>
              <a:defRPr>
                <a:solidFill>
                  <a:schemeClr val="tx1">
                    <a:tint val="75000"/>
                  </a:schemeClr>
                </a:solidFill>
              </a:defRPr>
            </a:lvl6pPr>
            <a:lvl7pPr marL="2741603" indent="0" algn="ctr">
              <a:buNone/>
              <a:defRPr>
                <a:solidFill>
                  <a:schemeClr val="tx1">
                    <a:tint val="75000"/>
                  </a:schemeClr>
                </a:solidFill>
              </a:defRPr>
            </a:lvl7pPr>
            <a:lvl8pPr marL="3198539" indent="0" algn="ctr">
              <a:buNone/>
              <a:defRPr>
                <a:solidFill>
                  <a:schemeClr val="tx1">
                    <a:tint val="75000"/>
                  </a:schemeClr>
                </a:solidFill>
              </a:defRPr>
            </a:lvl8pPr>
            <a:lvl9pPr marL="3655476"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p:nvSpPr>
        <p:spPr bwMode="auto">
          <a:xfrm>
            <a:off x="8291970" y="2008093"/>
            <a:ext cx="2269077"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8" tIns="45695" rIns="91388" bIns="45695" numCol="1" anchor="t" anchorCtr="0" compatLnSpc="1">
            <a:prstTxWarp prst="textNoShape">
              <a:avLst/>
            </a:prstTxWarp>
          </a:bodyPr>
          <a:lstStyle/>
          <a:p>
            <a:pPr defTabSz="1218379"/>
            <a:endParaRPr lang="en-US" sz="2400">
              <a:solidFill>
                <a:srgbClr val="292929"/>
              </a:solidFill>
            </a:endParaRPr>
          </a:p>
        </p:txBody>
      </p:sp>
    </p:spTree>
    <p:extLst>
      <p:ext uri="{BB962C8B-B14F-4D97-AF65-F5344CB8AC3E}">
        <p14:creationId xmlns:p14="http://schemas.microsoft.com/office/powerpoint/2010/main" val="3901882893"/>
      </p:ext>
    </p:extLst>
  </p:cSld>
  <p:clrMapOvr>
    <a:masterClrMapping/>
  </p:clrMapOvr>
  <p:transition>
    <p:fade/>
  </p:transition>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17"/>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89"/>
            <a:ext cx="4205289" cy="461665"/>
          </a:xfrm>
        </p:spPr>
        <p:txBody>
          <a:bodyPr>
            <a:noAutofit/>
          </a:bodyPr>
          <a:lstStyle>
            <a:lvl1pPr marL="0" indent="0" algn="l" defTabSz="91386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6925" indent="0" algn="ctr">
              <a:buNone/>
              <a:defRPr>
                <a:solidFill>
                  <a:schemeClr val="tx1">
                    <a:tint val="75000"/>
                  </a:schemeClr>
                </a:solidFill>
              </a:defRPr>
            </a:lvl2pPr>
            <a:lvl3pPr marL="913869" indent="0" algn="ctr">
              <a:buNone/>
              <a:defRPr>
                <a:solidFill>
                  <a:schemeClr val="tx1">
                    <a:tint val="75000"/>
                  </a:schemeClr>
                </a:solidFill>
              </a:defRPr>
            </a:lvl3pPr>
            <a:lvl4pPr marL="1370800" indent="0" algn="ctr">
              <a:buNone/>
              <a:defRPr>
                <a:solidFill>
                  <a:schemeClr val="tx1">
                    <a:tint val="75000"/>
                  </a:schemeClr>
                </a:solidFill>
              </a:defRPr>
            </a:lvl4pPr>
            <a:lvl5pPr marL="1827739" indent="0" algn="ctr">
              <a:buNone/>
              <a:defRPr>
                <a:solidFill>
                  <a:schemeClr val="tx1">
                    <a:tint val="75000"/>
                  </a:schemeClr>
                </a:solidFill>
              </a:defRPr>
            </a:lvl5pPr>
            <a:lvl6pPr marL="2284661" indent="0" algn="ctr">
              <a:buNone/>
              <a:defRPr>
                <a:solidFill>
                  <a:schemeClr val="tx1">
                    <a:tint val="75000"/>
                  </a:schemeClr>
                </a:solidFill>
              </a:defRPr>
            </a:lvl6pPr>
            <a:lvl7pPr marL="2741603" indent="0" algn="ctr">
              <a:buNone/>
              <a:defRPr>
                <a:solidFill>
                  <a:schemeClr val="tx1">
                    <a:tint val="75000"/>
                  </a:schemeClr>
                </a:solidFill>
              </a:defRPr>
            </a:lvl7pPr>
            <a:lvl8pPr marL="3198539" indent="0" algn="ctr">
              <a:buNone/>
              <a:defRPr>
                <a:solidFill>
                  <a:schemeClr val="tx1">
                    <a:tint val="75000"/>
                  </a:schemeClr>
                </a:solidFill>
              </a:defRPr>
            </a:lvl8pPr>
            <a:lvl9pPr marL="3655476"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p:nvGrpSpPr>
        <p:grpSpPr bwMode="black">
          <a:xfrm>
            <a:off x="7904572" y="2242947"/>
            <a:ext cx="3176914" cy="1934623"/>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379"/>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379"/>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379"/>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379"/>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379"/>
              <a:endParaRPr lang="en-US" sz="1600">
                <a:solidFill>
                  <a:srgbClr val="292929"/>
                </a:solidFill>
              </a:endParaRPr>
            </a:p>
          </p:txBody>
        </p:sp>
      </p:grpSp>
    </p:spTree>
    <p:extLst>
      <p:ext uri="{BB962C8B-B14F-4D97-AF65-F5344CB8AC3E}">
        <p14:creationId xmlns:p14="http://schemas.microsoft.com/office/powerpoint/2010/main" val="1563376538"/>
      </p:ext>
    </p:extLst>
  </p:cSld>
  <p:clrMapOvr>
    <a:masterClrMapping/>
  </p:clrMapOvr>
  <p:transition>
    <p:fade/>
  </p:transition>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17"/>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89"/>
            <a:ext cx="4205289" cy="461665"/>
          </a:xfrm>
        </p:spPr>
        <p:txBody>
          <a:bodyPr>
            <a:noAutofit/>
          </a:bodyPr>
          <a:lstStyle>
            <a:lvl1pPr marL="0" indent="0" algn="l" defTabSz="91386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6925" indent="0" algn="ctr">
              <a:buNone/>
              <a:defRPr>
                <a:solidFill>
                  <a:schemeClr val="tx1">
                    <a:tint val="75000"/>
                  </a:schemeClr>
                </a:solidFill>
              </a:defRPr>
            </a:lvl2pPr>
            <a:lvl3pPr marL="913869" indent="0" algn="ctr">
              <a:buNone/>
              <a:defRPr>
                <a:solidFill>
                  <a:schemeClr val="tx1">
                    <a:tint val="75000"/>
                  </a:schemeClr>
                </a:solidFill>
              </a:defRPr>
            </a:lvl3pPr>
            <a:lvl4pPr marL="1370800" indent="0" algn="ctr">
              <a:buNone/>
              <a:defRPr>
                <a:solidFill>
                  <a:schemeClr val="tx1">
                    <a:tint val="75000"/>
                  </a:schemeClr>
                </a:solidFill>
              </a:defRPr>
            </a:lvl4pPr>
            <a:lvl5pPr marL="1827739" indent="0" algn="ctr">
              <a:buNone/>
              <a:defRPr>
                <a:solidFill>
                  <a:schemeClr val="tx1">
                    <a:tint val="75000"/>
                  </a:schemeClr>
                </a:solidFill>
              </a:defRPr>
            </a:lvl5pPr>
            <a:lvl6pPr marL="2284661" indent="0" algn="ctr">
              <a:buNone/>
              <a:defRPr>
                <a:solidFill>
                  <a:schemeClr val="tx1">
                    <a:tint val="75000"/>
                  </a:schemeClr>
                </a:solidFill>
              </a:defRPr>
            </a:lvl6pPr>
            <a:lvl7pPr marL="2741603" indent="0" algn="ctr">
              <a:buNone/>
              <a:defRPr>
                <a:solidFill>
                  <a:schemeClr val="tx1">
                    <a:tint val="75000"/>
                  </a:schemeClr>
                </a:solidFill>
              </a:defRPr>
            </a:lvl7pPr>
            <a:lvl8pPr marL="3198539" indent="0" algn="ctr">
              <a:buNone/>
              <a:defRPr>
                <a:solidFill>
                  <a:schemeClr val="tx1">
                    <a:tint val="75000"/>
                  </a:schemeClr>
                </a:solidFill>
              </a:defRPr>
            </a:lvl8pPr>
            <a:lvl9pPr marL="3655476"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p:nvSpPr>
        <p:spPr bwMode="black">
          <a:xfrm>
            <a:off x="7923610" y="1932605"/>
            <a:ext cx="3013332" cy="231424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55" tIns="41127" rIns="82255" bIns="41127" numCol="1" anchor="t" anchorCtr="0" compatLnSpc="1">
            <a:prstTxWarp prst="textNoShape">
              <a:avLst/>
            </a:prstTxWarp>
          </a:bodyPr>
          <a:lstStyle/>
          <a:p>
            <a:pPr defTabSz="1218379"/>
            <a:endParaRPr lang="en-US" sz="1600">
              <a:solidFill>
                <a:srgbClr val="292929"/>
              </a:solidFill>
            </a:endParaRPr>
          </a:p>
        </p:txBody>
      </p:sp>
    </p:spTree>
    <p:extLst>
      <p:ext uri="{BB962C8B-B14F-4D97-AF65-F5344CB8AC3E}">
        <p14:creationId xmlns:p14="http://schemas.microsoft.com/office/powerpoint/2010/main" val="2897563417"/>
      </p:ext>
    </p:extLst>
  </p:cSld>
  <p:clrMapOvr>
    <a:masterClrMapping/>
  </p:clrMapOvr>
  <p:transition>
    <p:fade/>
  </p:transition>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17"/>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89"/>
            <a:ext cx="4205289" cy="461665"/>
          </a:xfrm>
        </p:spPr>
        <p:txBody>
          <a:bodyPr>
            <a:noAutofit/>
          </a:bodyPr>
          <a:lstStyle>
            <a:lvl1pPr marL="0" indent="0" algn="l" defTabSz="91386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6925" indent="0" algn="ctr">
              <a:buNone/>
              <a:defRPr>
                <a:solidFill>
                  <a:schemeClr val="tx1">
                    <a:tint val="75000"/>
                  </a:schemeClr>
                </a:solidFill>
              </a:defRPr>
            </a:lvl2pPr>
            <a:lvl3pPr marL="913869" indent="0" algn="ctr">
              <a:buNone/>
              <a:defRPr>
                <a:solidFill>
                  <a:schemeClr val="tx1">
                    <a:tint val="75000"/>
                  </a:schemeClr>
                </a:solidFill>
              </a:defRPr>
            </a:lvl3pPr>
            <a:lvl4pPr marL="1370800" indent="0" algn="ctr">
              <a:buNone/>
              <a:defRPr>
                <a:solidFill>
                  <a:schemeClr val="tx1">
                    <a:tint val="75000"/>
                  </a:schemeClr>
                </a:solidFill>
              </a:defRPr>
            </a:lvl4pPr>
            <a:lvl5pPr marL="1827739" indent="0" algn="ctr">
              <a:buNone/>
              <a:defRPr>
                <a:solidFill>
                  <a:schemeClr val="tx1">
                    <a:tint val="75000"/>
                  </a:schemeClr>
                </a:solidFill>
              </a:defRPr>
            </a:lvl5pPr>
            <a:lvl6pPr marL="2284661" indent="0" algn="ctr">
              <a:buNone/>
              <a:defRPr>
                <a:solidFill>
                  <a:schemeClr val="tx1">
                    <a:tint val="75000"/>
                  </a:schemeClr>
                </a:solidFill>
              </a:defRPr>
            </a:lvl6pPr>
            <a:lvl7pPr marL="2741603" indent="0" algn="ctr">
              <a:buNone/>
              <a:defRPr>
                <a:solidFill>
                  <a:schemeClr val="tx1">
                    <a:tint val="75000"/>
                  </a:schemeClr>
                </a:solidFill>
              </a:defRPr>
            </a:lvl7pPr>
            <a:lvl8pPr marL="3198539" indent="0" algn="ctr">
              <a:buNone/>
              <a:defRPr>
                <a:solidFill>
                  <a:schemeClr val="tx1">
                    <a:tint val="75000"/>
                  </a:schemeClr>
                </a:solidFill>
              </a:defRPr>
            </a:lvl8pPr>
            <a:lvl9pPr marL="3655476"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8882775" y="1905000"/>
            <a:ext cx="1277597"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379"/>
              <a:endParaRPr lang="en-US" sz="24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379"/>
              <a:endParaRPr lang="en-US" sz="2400">
                <a:solidFill>
                  <a:srgbClr val="292929"/>
                </a:solidFill>
              </a:endParaRPr>
            </a:p>
          </p:txBody>
        </p:sp>
      </p:grpSp>
    </p:spTree>
    <p:extLst>
      <p:ext uri="{BB962C8B-B14F-4D97-AF65-F5344CB8AC3E}">
        <p14:creationId xmlns:p14="http://schemas.microsoft.com/office/powerpoint/2010/main" val="593305961"/>
      </p:ext>
    </p:extLst>
  </p:cSld>
  <p:clrMapOvr>
    <a:masterClrMapping/>
  </p:clrMapOvr>
  <p:transition>
    <p:fade/>
  </p:transition>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208" y="1905002"/>
            <a:ext cx="10693401"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1564" y="6338065"/>
            <a:ext cx="2506560" cy="291353"/>
          </a:xfrm>
          <a:prstGeom prst="rect">
            <a:avLst/>
          </a:prstGeom>
        </p:spPr>
      </p:pic>
    </p:spTree>
    <p:extLst>
      <p:ext uri="{BB962C8B-B14F-4D97-AF65-F5344CB8AC3E}">
        <p14:creationId xmlns:p14="http://schemas.microsoft.com/office/powerpoint/2010/main" val="2426918330"/>
      </p:ext>
    </p:extLst>
  </p:cSld>
  <p:clrMapOvr>
    <a:masterClrMapping/>
  </p:clrMapOvr>
  <p:transition>
    <p:fade/>
  </p:transition>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black">
          <a:xfrm>
            <a:off x="4321175" y="3140275"/>
            <a:ext cx="3546476" cy="577452"/>
          </a:xfrm>
          <a:prstGeom prst="rect">
            <a:avLst/>
          </a:prstGeom>
          <a:noFill/>
          <a:ln>
            <a:noFill/>
          </a:ln>
        </p:spPr>
      </p:pic>
      <p:sp>
        <p:nvSpPr>
          <p:cNvPr id="3" name="Text Box 3"/>
          <p:cNvSpPr txBox="1">
            <a:spLocks noChangeArrowheads="1"/>
          </p:cNvSpPr>
          <p:nvPr/>
        </p:nvSpPr>
        <p:spPr bwMode="blackWhite">
          <a:xfrm>
            <a:off x="507868" y="6083575"/>
            <a:ext cx="11173090" cy="415484"/>
          </a:xfrm>
          <a:prstGeom prst="rect">
            <a:avLst/>
          </a:prstGeom>
          <a:noFill/>
          <a:ln w="12700">
            <a:noFill/>
            <a:miter lim="800000"/>
            <a:headEnd type="none" w="sm" len="sm"/>
            <a:tailEnd type="none" w="sm" len="sm"/>
          </a:ln>
          <a:effectLst/>
        </p:spPr>
        <p:txBody>
          <a:bodyPr vert="horz" wrap="square" lIns="91373" tIns="45687" rIns="91373" bIns="45687" numCol="1" anchor="t" anchorCtr="0" compatLnSpc="1">
            <a:prstTxWarp prst="textNoShape">
              <a:avLst/>
            </a:prstTxWarp>
            <a:spAutoFit/>
          </a:bodyPr>
          <a:lstStyle/>
          <a:p>
            <a:pPr algn="ctr" defTabSz="913605" eaLnBrk="0" hangingPunct="0"/>
            <a:r>
              <a:rPr lang="en-US" sz="700" dirty="0">
                <a:solidFill>
                  <a:srgbClr val="FFFFFF">
                    <a:alpha val="99000"/>
                  </a:srgbClr>
                </a:solidFill>
                <a:cs typeface="Arial" charset="0"/>
              </a:rPr>
              <a:t>© </a:t>
            </a:r>
            <a:r>
              <a:rPr lang="en-US" sz="700" dirty="0" smtClean="0">
                <a:solidFill>
                  <a:srgbClr val="FFFFFF">
                    <a:alpha val="99000"/>
                  </a:srgbClr>
                </a:solidFill>
                <a:cs typeface="Arial" charset="0"/>
              </a:rPr>
              <a:t>2012 Microsoft </a:t>
            </a:r>
            <a:r>
              <a:rPr lang="en-US" sz="700"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3605"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solidFill>
                  <a:srgbClr val="FFFFFF">
                    <a:alpha val="99000"/>
                  </a:srgbClr>
                </a:solidFill>
                <a:cs typeface="Arial" charset="0"/>
              </a:rPr>
              <a:t>MICROSOFT </a:t>
            </a:r>
            <a:r>
              <a:rPr lang="en-US" sz="700"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2640029315"/>
      </p:ext>
    </p:extLst>
  </p:cSld>
  <p:clrMapOvr>
    <a:masterClrMapping/>
  </p:clrMapOvr>
  <p:transition>
    <p:fade/>
  </p:transition>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p:ph type="body" sz="quarter" idx="10" hasCustomPrompt="1"/>
          </p:nvPr>
        </p:nvSpPr>
        <p:spPr>
          <a:xfrm>
            <a:off x="512764" y="2892713"/>
            <a:ext cx="11228440"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3869"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p:ph type="body" sz="quarter" idx="11" hasCustomPrompt="1"/>
          </p:nvPr>
        </p:nvSpPr>
        <p:spPr>
          <a:xfrm>
            <a:off x="512764" y="4343417"/>
            <a:ext cx="7513637" cy="443199"/>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3869"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708" y="6364667"/>
            <a:ext cx="1595652" cy="268367"/>
          </a:xfrm>
          <a:prstGeom prst="rect">
            <a:avLst/>
          </a:prstGeom>
          <a:noFill/>
          <a:ln>
            <a:noFill/>
          </a:ln>
        </p:spPr>
      </p:pic>
      <p:pic>
        <p:nvPicPr>
          <p:cNvPr id="7" name="Picture 6"/>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4" y="228601"/>
            <a:ext cx="2497827" cy="290339"/>
          </a:xfrm>
          <a:prstGeom prst="rect">
            <a:avLst/>
          </a:prstGeom>
        </p:spPr>
      </p:pic>
    </p:spTree>
    <p:extLst>
      <p:ext uri="{BB962C8B-B14F-4D97-AF65-F5344CB8AC3E}">
        <p14:creationId xmlns:p14="http://schemas.microsoft.com/office/powerpoint/2010/main" val="1560423197"/>
      </p:ext>
    </p:extLst>
  </p:cSld>
  <p:clrMapOvr>
    <a:masterClrMapping/>
  </p:clrMapOvr>
  <p:transition>
    <p:fade/>
  </p:transition>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3" y="1447799"/>
            <a:ext cx="11149013" cy="2000548"/>
          </a:xfrm>
        </p:spPr>
        <p:txBody>
          <a:bodyPr/>
          <a:lstStyle>
            <a:lvl1pPr marL="460115" indent="-460115">
              <a:buClr>
                <a:srgbClr val="FFFFFF"/>
              </a:buClr>
              <a:buSzPct val="70000"/>
              <a:buFontTx/>
              <a:buBlip>
                <a:blip r:embed="rId2"/>
              </a:buBlip>
              <a:defRPr>
                <a:gradFill>
                  <a:gsLst>
                    <a:gs pos="0">
                      <a:srgbClr val="FFFFFF"/>
                    </a:gs>
                    <a:gs pos="86000">
                      <a:srgbClr val="FFFFFF"/>
                    </a:gs>
                  </a:gsLst>
                  <a:lin ang="5400000" scaled="0"/>
                </a:gradFill>
              </a:defRPr>
            </a:lvl1pPr>
            <a:lvl2pPr marL="855197" indent="-395080">
              <a:buClr>
                <a:srgbClr val="FFFFFF"/>
              </a:buClr>
              <a:buSzPct val="70000"/>
              <a:buFontTx/>
              <a:buBlip>
                <a:blip r:embed="rId2"/>
              </a:buBlip>
              <a:defRPr>
                <a:gradFill>
                  <a:gsLst>
                    <a:gs pos="0">
                      <a:srgbClr val="FFFFFF"/>
                    </a:gs>
                    <a:gs pos="86000">
                      <a:srgbClr val="FFFFFF"/>
                    </a:gs>
                  </a:gsLst>
                  <a:lin ang="5400000" scaled="0"/>
                </a:gradFill>
              </a:defRPr>
            </a:lvl2pPr>
            <a:lvl3pPr marL="1258212" indent="-403015">
              <a:buClr>
                <a:srgbClr val="FFFFFF"/>
              </a:buClr>
              <a:buSzPct val="70000"/>
              <a:buFontTx/>
              <a:buBlip>
                <a:blip r:embed="rId2"/>
              </a:buBlip>
              <a:defRPr>
                <a:gradFill>
                  <a:gsLst>
                    <a:gs pos="0">
                      <a:srgbClr val="FFFFFF"/>
                    </a:gs>
                    <a:gs pos="86000">
                      <a:srgbClr val="FFFFFF"/>
                    </a:gs>
                  </a:gsLst>
                  <a:lin ang="5400000" scaled="0"/>
                </a:gradFill>
              </a:defRPr>
            </a:lvl3pPr>
            <a:lvl4pPr marL="1604087" indent="-345885">
              <a:buClr>
                <a:srgbClr val="FFFFFF"/>
              </a:buClr>
              <a:buSzPct val="70000"/>
              <a:buFontTx/>
              <a:buBlip>
                <a:blip r:embed="rId2"/>
              </a:buBlip>
              <a:defRPr>
                <a:gradFill>
                  <a:gsLst>
                    <a:gs pos="0">
                      <a:srgbClr val="FFFFFF"/>
                    </a:gs>
                    <a:gs pos="86000">
                      <a:srgbClr val="FFFFFF"/>
                    </a:gs>
                  </a:gsLst>
                  <a:lin ang="5400000" scaled="0"/>
                </a:gradFill>
              </a:defRPr>
            </a:lvl4pPr>
            <a:lvl5pPr marL="1940470" indent="-336368">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988959062"/>
      </p:ext>
    </p:extLst>
  </p:cSld>
  <p:clrMapOvr>
    <a:masterClrMapping/>
  </p:clrMapOvr>
  <p:transition>
    <p:fade/>
  </p:transition>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3" y="1447799"/>
            <a:ext cx="11149013" cy="2000548"/>
          </a:xfrm>
        </p:spPr>
        <p:txBody>
          <a:bodyPr/>
          <a:lstStyle>
            <a:lvl1pPr marL="460115" indent="-460115">
              <a:buClr>
                <a:srgbClr val="FFFFFF"/>
              </a:buClr>
              <a:buSzPct val="70000"/>
              <a:buFontTx/>
              <a:buBlip>
                <a:blip r:embed="rId2"/>
              </a:buBlip>
              <a:defRPr>
                <a:gradFill>
                  <a:gsLst>
                    <a:gs pos="0">
                      <a:srgbClr val="FFFFFF"/>
                    </a:gs>
                    <a:gs pos="86000">
                      <a:srgbClr val="FFFFFF"/>
                    </a:gs>
                  </a:gsLst>
                  <a:lin ang="5400000" scaled="0"/>
                </a:gradFill>
              </a:defRPr>
            </a:lvl1pPr>
            <a:lvl2pPr marL="855197" indent="-395080">
              <a:buClr>
                <a:srgbClr val="FFFFFF"/>
              </a:buClr>
              <a:buSzPct val="70000"/>
              <a:buFontTx/>
              <a:buBlip>
                <a:blip r:embed="rId2"/>
              </a:buBlip>
              <a:defRPr>
                <a:gradFill>
                  <a:gsLst>
                    <a:gs pos="0">
                      <a:srgbClr val="FFFFFF"/>
                    </a:gs>
                    <a:gs pos="86000">
                      <a:srgbClr val="FFFFFF"/>
                    </a:gs>
                  </a:gsLst>
                  <a:lin ang="5400000" scaled="0"/>
                </a:gradFill>
              </a:defRPr>
            </a:lvl2pPr>
            <a:lvl3pPr marL="1258212" indent="-403015">
              <a:buClr>
                <a:srgbClr val="FFFFFF"/>
              </a:buClr>
              <a:buSzPct val="70000"/>
              <a:buFontTx/>
              <a:buBlip>
                <a:blip r:embed="rId2"/>
              </a:buBlip>
              <a:defRPr>
                <a:gradFill>
                  <a:gsLst>
                    <a:gs pos="0">
                      <a:srgbClr val="FFFFFF"/>
                    </a:gs>
                    <a:gs pos="86000">
                      <a:srgbClr val="FFFFFF"/>
                    </a:gs>
                  </a:gsLst>
                  <a:lin ang="5400000" scaled="0"/>
                </a:gradFill>
              </a:defRPr>
            </a:lvl3pPr>
            <a:lvl4pPr marL="1604087" indent="-345885">
              <a:buClr>
                <a:srgbClr val="FFFFFF"/>
              </a:buClr>
              <a:buSzPct val="70000"/>
              <a:buFontTx/>
              <a:buBlip>
                <a:blip r:embed="rId2"/>
              </a:buBlip>
              <a:defRPr>
                <a:gradFill>
                  <a:gsLst>
                    <a:gs pos="0">
                      <a:srgbClr val="FFFFFF"/>
                    </a:gs>
                    <a:gs pos="86000">
                      <a:srgbClr val="FFFFFF"/>
                    </a:gs>
                  </a:gsLst>
                  <a:lin ang="5400000" scaled="0"/>
                </a:gradFill>
              </a:defRPr>
            </a:lvl4pPr>
            <a:lvl5pPr marL="1940470" indent="-336368">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2" y="6238876"/>
            <a:ext cx="12188826" cy="619125"/>
          </a:xfrm>
          <a:solidFill>
            <a:srgbClr val="FFFF99"/>
          </a:solidFill>
        </p:spPr>
        <p:txBody>
          <a:bodyPr wrap="square" lIns="152308" tIns="76145" rIns="152308" bIns="76145" anchor="b" anchorCtr="0">
            <a:noAutofit/>
          </a:bodyPr>
          <a:lstStyle>
            <a:lvl1pPr algn="r">
              <a:buFont typeface="Arial" pitchFamily="34" charset="0"/>
              <a:buNone/>
              <a:defRPr spc="-51"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2453478188"/>
      </p:ext>
    </p:extLst>
  </p:cSld>
  <p:clrMapOvr>
    <a:masterClrMapping/>
  </p:clrMapOvr>
  <p:transition>
    <p:fade/>
  </p:transition>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3_Title Slid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604395" y="2669448"/>
            <a:ext cx="10303349" cy="1470025"/>
          </a:xfrm>
        </p:spPr>
        <p:txBody>
          <a:bodyPr>
            <a:noAutofit/>
          </a:bodyPr>
          <a:lstStyle>
            <a:lvl1pPr algn="l">
              <a:lnSpc>
                <a:spcPct val="90000"/>
              </a:lnSpc>
              <a:spcAft>
                <a:spcPts val="800"/>
              </a:spcAft>
              <a:defRPr sz="7200" b="1" i="0" baseline="0">
                <a:solidFill>
                  <a:schemeClr val="bg1">
                    <a:alpha val="97000"/>
                  </a:schemeClr>
                </a:solidFill>
                <a:effectLst>
                  <a:outerShdw blurRad="25400" dist="38100" dir="2700000">
                    <a:srgbClr val="000000">
                      <a:alpha val="9000"/>
                    </a:srgbClr>
                  </a:outerShdw>
                </a:effectLst>
                <a:latin typeface="Segoe"/>
                <a:cs typeface="Segoe"/>
              </a:defRPr>
            </a:lvl1pPr>
          </a:lstStyle>
          <a:p>
            <a:r>
              <a:rPr lang="en-US" dirty="0" smtClean="0"/>
              <a:t>click to edit master </a:t>
            </a:r>
            <a:br>
              <a:rPr lang="en-US" dirty="0" smtClean="0"/>
            </a:br>
            <a:r>
              <a:rPr lang="en-US" dirty="0" smtClean="0"/>
              <a:t>text style</a:t>
            </a:r>
            <a:endParaRPr lang="en-US" dirty="0"/>
          </a:p>
        </p:txBody>
      </p:sp>
      <p:sp>
        <p:nvSpPr>
          <p:cNvPr id="8" name="Subtitle 2"/>
          <p:cNvSpPr>
            <a:spLocks noGrp="1"/>
          </p:cNvSpPr>
          <p:nvPr>
            <p:ph type="subTitle" idx="1" hasCustomPrompt="1"/>
          </p:nvPr>
        </p:nvSpPr>
        <p:spPr>
          <a:xfrm>
            <a:off x="604379" y="4320033"/>
            <a:ext cx="7051386" cy="732551"/>
          </a:xfrm>
        </p:spPr>
        <p:txBody>
          <a:bodyPr>
            <a:normAutofit/>
          </a:bodyPr>
          <a:lstStyle>
            <a:lvl1pPr marL="0" indent="0" algn="l">
              <a:buNone/>
              <a:defRPr sz="2700" b="0" i="0">
                <a:solidFill>
                  <a:srgbClr val="FFFFFF"/>
                </a:solidFill>
                <a:latin typeface="Segoe"/>
                <a:cs typeface="Segoe"/>
              </a:defRPr>
            </a:lvl1pPr>
            <a:lvl2pPr marL="609189" indent="0" algn="ctr">
              <a:buNone/>
              <a:defRPr>
                <a:solidFill>
                  <a:schemeClr val="tx1">
                    <a:tint val="75000"/>
                  </a:schemeClr>
                </a:solidFill>
              </a:defRPr>
            </a:lvl2pPr>
            <a:lvl3pPr marL="1218379" indent="0" algn="ctr">
              <a:buNone/>
              <a:defRPr>
                <a:solidFill>
                  <a:schemeClr val="tx1">
                    <a:tint val="75000"/>
                  </a:schemeClr>
                </a:solidFill>
              </a:defRPr>
            </a:lvl3pPr>
            <a:lvl4pPr marL="1827568" indent="0" algn="ctr">
              <a:buNone/>
              <a:defRPr>
                <a:solidFill>
                  <a:schemeClr val="tx1">
                    <a:tint val="75000"/>
                  </a:schemeClr>
                </a:solidFill>
              </a:defRPr>
            </a:lvl4pPr>
            <a:lvl5pPr marL="2436753" indent="0" algn="ctr">
              <a:buNone/>
              <a:defRPr>
                <a:solidFill>
                  <a:schemeClr val="tx1">
                    <a:tint val="75000"/>
                  </a:schemeClr>
                </a:solidFill>
              </a:defRPr>
            </a:lvl5pPr>
            <a:lvl6pPr marL="3045935" indent="0" algn="ctr">
              <a:buNone/>
              <a:defRPr>
                <a:solidFill>
                  <a:schemeClr val="tx1">
                    <a:tint val="75000"/>
                  </a:schemeClr>
                </a:solidFill>
              </a:defRPr>
            </a:lvl6pPr>
            <a:lvl7pPr marL="3655136" indent="0" algn="ctr">
              <a:buNone/>
              <a:defRPr>
                <a:solidFill>
                  <a:schemeClr val="tx1">
                    <a:tint val="75000"/>
                  </a:schemeClr>
                </a:solidFill>
              </a:defRPr>
            </a:lvl7pPr>
            <a:lvl8pPr marL="4264318" indent="0" algn="ctr">
              <a:buNone/>
              <a:defRPr>
                <a:solidFill>
                  <a:schemeClr val="tx1">
                    <a:tint val="75000"/>
                  </a:schemeClr>
                </a:solidFill>
              </a:defRPr>
            </a:lvl8pPr>
            <a:lvl9pPr marL="4873504" indent="0" algn="ctr">
              <a:buNone/>
              <a:defRPr>
                <a:solidFill>
                  <a:schemeClr val="tx1">
                    <a:tint val="75000"/>
                  </a:schemeClr>
                </a:solidFill>
              </a:defRPr>
            </a:lvl9pPr>
          </a:lstStyle>
          <a:p>
            <a:r>
              <a:rPr lang="en-US" dirty="0" smtClean="0"/>
              <a:t>click to edit Master subtitle style</a:t>
            </a:r>
            <a:endParaRPr lang="en-US" dirty="0"/>
          </a:p>
        </p:txBody>
      </p:sp>
      <p:sp>
        <p:nvSpPr>
          <p:cNvPr id="9" name="Slide Number Placeholder 5"/>
          <p:cNvSpPr>
            <a:spLocks noGrp="1"/>
          </p:cNvSpPr>
          <p:nvPr>
            <p:ph type="sldNum" sz="quarter" idx="12"/>
          </p:nvPr>
        </p:nvSpPr>
        <p:spPr>
          <a:xfrm>
            <a:off x="593312" y="6356352"/>
            <a:ext cx="2844059" cy="365125"/>
          </a:xfrm>
          <a:prstGeom prst="rect">
            <a:avLst/>
          </a:prstGeom>
        </p:spPr>
        <p:txBody>
          <a:bodyPr lIns="121835" tIns="60917" rIns="121835" bIns="60917"/>
          <a:lstStyle>
            <a:lvl1pPr algn="l">
              <a:defRPr b="0" i="0">
                <a:solidFill>
                  <a:srgbClr val="FFFFFF"/>
                </a:solidFill>
                <a:latin typeface="Segoe"/>
                <a:cs typeface="Segoe"/>
              </a:defRPr>
            </a:lvl1pPr>
          </a:lstStyle>
          <a:p>
            <a:pPr defTabSz="1218379"/>
            <a:fld id="{B6F15528-21DE-4FAA-801E-634DDDAF4B2B}" type="slidenum">
              <a:rPr lang="en-US" sz="2400" smtClean="0"/>
              <a:pPr defTabSz="1218379"/>
              <a:t>‹#›</a:t>
            </a:fld>
            <a:endParaRPr lang="en-US" sz="2400"/>
          </a:p>
        </p:txBody>
      </p:sp>
    </p:spTree>
    <p:extLst>
      <p:ext uri="{BB962C8B-B14F-4D97-AF65-F5344CB8AC3E}">
        <p14:creationId xmlns:p14="http://schemas.microsoft.com/office/powerpoint/2010/main" val="543200983"/>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idx="1"/>
          </p:nvPr>
        </p:nvSpPr>
        <p:spPr>
          <a:xfrm>
            <a:off x="519112" y="1447799"/>
            <a:ext cx="11149013" cy="1973561"/>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timing>
    <p:tnLst>
      <p:par>
        <p:cTn id="1" dur="indefinite" restart="never" nodeType="tmRoot"/>
      </p:par>
    </p:tn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3_Two Panel Layout">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441" y="339257"/>
            <a:ext cx="10969943" cy="1143000"/>
          </a:xfrm>
        </p:spPr>
        <p:txBody>
          <a:bodyPr>
            <a:normAutofit/>
          </a:bodyPr>
          <a:lstStyle>
            <a:lvl1pPr algn="ctr">
              <a:defRPr sz="4800" b="1" i="0">
                <a:solidFill>
                  <a:schemeClr val="tx1">
                    <a:lumMod val="75000"/>
                    <a:lumOff val="25000"/>
                  </a:schemeClr>
                </a:solidFill>
                <a:latin typeface="Segoe"/>
                <a:cs typeface="Segoe"/>
              </a:defRPr>
            </a:lvl1pPr>
          </a:lstStyle>
          <a:p>
            <a:r>
              <a:rPr lang="en-US" smtClean="0"/>
              <a:t>Click to edit Master title style</a:t>
            </a:r>
            <a:endParaRPr lang="en-US" dirty="0"/>
          </a:p>
        </p:txBody>
      </p:sp>
      <p:sp>
        <p:nvSpPr>
          <p:cNvPr id="10" name="Content Placeholder 2"/>
          <p:cNvSpPr>
            <a:spLocks noGrp="1"/>
          </p:cNvSpPr>
          <p:nvPr>
            <p:ph sz="half" idx="1"/>
          </p:nvPr>
        </p:nvSpPr>
        <p:spPr>
          <a:xfrm>
            <a:off x="609441" y="1487440"/>
            <a:ext cx="5277761" cy="2836161"/>
          </a:xfrm>
        </p:spPr>
        <p:txBody>
          <a:bodyPr/>
          <a:lstStyle>
            <a:lvl1pPr marL="452979" indent="-452979">
              <a:lnSpc>
                <a:spcPct val="90000"/>
              </a:lnSpc>
              <a:defRPr sz="3700">
                <a:solidFill>
                  <a:schemeClr val="tx1">
                    <a:lumMod val="65000"/>
                    <a:lumOff val="35000"/>
                  </a:schemeClr>
                </a:solidFill>
              </a:defRPr>
            </a:lvl1pPr>
            <a:lvl2pPr marL="897142" indent="-433589">
              <a:lnSpc>
                <a:spcPct val="90000"/>
              </a:lnSpc>
              <a:defRPr sz="3200">
                <a:solidFill>
                  <a:schemeClr val="tx1">
                    <a:lumMod val="65000"/>
                    <a:lumOff val="35000"/>
                  </a:schemeClr>
                </a:solidFill>
              </a:defRPr>
            </a:lvl2pPr>
            <a:lvl3pPr marL="1270806" indent="-384237">
              <a:lnSpc>
                <a:spcPct val="90000"/>
              </a:lnSpc>
              <a:defRPr sz="2700">
                <a:solidFill>
                  <a:schemeClr val="tx1">
                    <a:lumMod val="65000"/>
                    <a:lumOff val="35000"/>
                  </a:schemeClr>
                </a:solidFill>
              </a:defRPr>
            </a:lvl3pPr>
            <a:lvl4pPr marL="1635654" indent="-364841">
              <a:lnSpc>
                <a:spcPct val="90000"/>
              </a:lnSpc>
              <a:defRPr sz="2400">
                <a:solidFill>
                  <a:schemeClr val="tx1">
                    <a:lumMod val="65000"/>
                    <a:lumOff val="35000"/>
                  </a:schemeClr>
                </a:solidFill>
              </a:defRPr>
            </a:lvl4pPr>
            <a:lvl5pPr marL="2019889" indent="-373656">
              <a:lnSpc>
                <a:spcPct val="90000"/>
              </a:lnSpc>
              <a:defRPr sz="2400">
                <a:solidFill>
                  <a:schemeClr val="tx1">
                    <a:lumMod val="65000"/>
                    <a:lumOff val="35000"/>
                  </a:schemeClr>
                </a:solidFill>
              </a:defRPr>
            </a:lvl5pPr>
            <a:lvl6pPr>
              <a:defRPr sz="2400"/>
            </a:lvl6pPr>
            <a:lvl7pPr>
              <a:defRPr sz="2400"/>
            </a:lvl7pPr>
            <a:lvl8pPr>
              <a:defRPr sz="2400"/>
            </a:lvl8pPr>
            <a:lvl9pPr>
              <a:defRPr sz="2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Content Placeholder 3"/>
          <p:cNvSpPr>
            <a:spLocks noGrp="1"/>
          </p:cNvSpPr>
          <p:nvPr>
            <p:ph sz="half" idx="2"/>
          </p:nvPr>
        </p:nvSpPr>
        <p:spPr>
          <a:xfrm>
            <a:off x="6297576" y="1487440"/>
            <a:ext cx="5281825" cy="2836161"/>
          </a:xfrm>
        </p:spPr>
        <p:txBody>
          <a:bodyPr/>
          <a:lstStyle>
            <a:lvl1pPr marL="463544" indent="-463544">
              <a:lnSpc>
                <a:spcPct val="90000"/>
              </a:lnSpc>
              <a:defRPr sz="3700">
                <a:solidFill>
                  <a:schemeClr val="tx1">
                    <a:lumMod val="65000"/>
                    <a:lumOff val="35000"/>
                  </a:schemeClr>
                </a:solidFill>
              </a:defRPr>
            </a:lvl1pPr>
            <a:lvl2pPr marL="897142" indent="-452979">
              <a:lnSpc>
                <a:spcPct val="90000"/>
              </a:lnSpc>
              <a:defRPr sz="3200">
                <a:solidFill>
                  <a:schemeClr val="tx1">
                    <a:lumMod val="65000"/>
                    <a:lumOff val="35000"/>
                  </a:schemeClr>
                </a:solidFill>
              </a:defRPr>
            </a:lvl2pPr>
            <a:lvl3pPr marL="1281378" indent="-403635">
              <a:lnSpc>
                <a:spcPct val="90000"/>
              </a:lnSpc>
              <a:defRPr sz="2700">
                <a:solidFill>
                  <a:schemeClr val="tx1">
                    <a:lumMod val="65000"/>
                    <a:lumOff val="35000"/>
                  </a:schemeClr>
                </a:solidFill>
              </a:defRPr>
            </a:lvl3pPr>
            <a:lvl4pPr marL="1635654" indent="-354275">
              <a:lnSpc>
                <a:spcPct val="90000"/>
              </a:lnSpc>
              <a:defRPr sz="2400">
                <a:solidFill>
                  <a:schemeClr val="tx1">
                    <a:lumMod val="65000"/>
                    <a:lumOff val="35000"/>
                  </a:schemeClr>
                </a:solidFill>
              </a:defRPr>
            </a:lvl4pPr>
            <a:lvl5pPr marL="2019889" indent="-364841">
              <a:lnSpc>
                <a:spcPct val="90000"/>
              </a:lnSpc>
              <a:defRPr sz="2400">
                <a:solidFill>
                  <a:schemeClr val="tx1">
                    <a:lumMod val="65000"/>
                    <a:lumOff val="35000"/>
                  </a:schemeClr>
                </a:solidFill>
              </a:defRPr>
            </a:lvl5pPr>
            <a:lvl6pPr>
              <a:defRPr sz="2400"/>
            </a:lvl6pPr>
            <a:lvl7pPr>
              <a:defRPr sz="2400"/>
            </a:lvl7pPr>
            <a:lvl8pPr>
              <a:defRPr sz="2400"/>
            </a:lvl8pPr>
            <a:lvl9pPr>
              <a:defRPr sz="2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8" name="Slide Number Placeholder 5"/>
          <p:cNvSpPr>
            <a:spLocks noGrp="1"/>
          </p:cNvSpPr>
          <p:nvPr>
            <p:ph type="sldNum" sz="quarter" idx="12"/>
          </p:nvPr>
        </p:nvSpPr>
        <p:spPr>
          <a:xfrm>
            <a:off x="4681295" y="6306072"/>
            <a:ext cx="2844059" cy="365125"/>
          </a:xfrm>
          <a:prstGeom prst="rect">
            <a:avLst/>
          </a:prstGeom>
        </p:spPr>
        <p:txBody>
          <a:bodyPr lIns="121835" tIns="60917" rIns="121835" bIns="60917"/>
          <a:lstStyle>
            <a:lvl1pPr algn="ctr">
              <a:defRPr b="0" i="0">
                <a:solidFill>
                  <a:schemeClr val="tx1">
                    <a:lumMod val="95000"/>
                    <a:lumOff val="5000"/>
                  </a:schemeClr>
                </a:solidFill>
                <a:latin typeface="Segoe"/>
                <a:cs typeface="Segoe"/>
              </a:defRPr>
            </a:lvl1pPr>
          </a:lstStyle>
          <a:p>
            <a:pPr defTabSz="1218379"/>
            <a:fld id="{1C24C1D7-E85D-3D41-874A-BD44A6CAB932}" type="slidenum">
              <a:rPr lang="en-US" sz="2400" smtClean="0">
                <a:solidFill>
                  <a:srgbClr val="292929">
                    <a:lumMod val="95000"/>
                    <a:lumOff val="5000"/>
                  </a:srgbClr>
                </a:solidFill>
              </a:rPr>
              <a:pPr defTabSz="1218379"/>
              <a:t>‹#›</a:t>
            </a:fld>
            <a:endParaRPr lang="en-US" sz="2400" dirty="0">
              <a:solidFill>
                <a:srgbClr val="292929">
                  <a:lumMod val="95000"/>
                  <a:lumOff val="5000"/>
                </a:srgbClr>
              </a:solidFill>
            </a:endParaRPr>
          </a:p>
        </p:txBody>
      </p:sp>
      <p:pic>
        <p:nvPicPr>
          <p:cNvPr id="19" name="Picture 18"/>
          <p:cNvPicPr>
            <a:picLocks noChangeAspect="1"/>
          </p:cNvPicPr>
          <p:nvPr userDrawn="1"/>
        </p:nvPicPr>
        <p:blipFill>
          <a:blip r:embed="rId3" cstate="screen">
            <a:lum bright="-100000"/>
            <a:extLst>
              <a:ext uri="{28A0092B-C50C-407E-A947-70E740481C1C}">
                <a14:useLocalDpi xmlns:a14="http://schemas.microsoft.com/office/drawing/2010/main"/>
              </a:ext>
            </a:extLst>
          </a:blip>
          <a:stretch>
            <a:fillRect/>
          </a:stretch>
        </p:blipFill>
        <p:spPr>
          <a:xfrm>
            <a:off x="5484814" y="6606465"/>
            <a:ext cx="1206019" cy="194387"/>
          </a:xfrm>
          <a:prstGeom prst="rect">
            <a:avLst/>
          </a:prstGeom>
        </p:spPr>
      </p:pic>
      <p:pic>
        <p:nvPicPr>
          <p:cNvPr id="20" name="Picture 2" descr="D:\User\Pictures\WinAzure_rgb - Copy.png"/>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116790" y="6073881"/>
            <a:ext cx="655391" cy="655561"/>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descr="slide_gradient_background.png"/>
          <p:cNvPicPr>
            <a:picLocks noChangeAspect="1"/>
          </p:cNvPicPr>
          <p:nvPr userDrawn="1"/>
        </p:nvPicPr>
        <p:blipFill rotWithShape="1">
          <a:blip r:embed="rId5" cstate="print">
            <a:clrChange>
              <a:clrFrom>
                <a:srgbClr val="5EAFD7"/>
              </a:clrFrom>
              <a:clrTo>
                <a:srgbClr val="5EAFD7">
                  <a:alpha val="0"/>
                </a:srgbClr>
              </a:clrTo>
            </a:clrChange>
            <a:biLevel thresh="25000"/>
          </a:blip>
          <a:srcRect l="4861" t="92811" r="78750" b="1308"/>
          <a:stretch/>
        </p:blipFill>
        <p:spPr>
          <a:xfrm>
            <a:off x="695981" y="6111965"/>
            <a:ext cx="2332767" cy="627851"/>
          </a:xfrm>
          <a:prstGeom prst="rect">
            <a:avLst/>
          </a:prstGeom>
        </p:spPr>
      </p:pic>
      <p:pic>
        <p:nvPicPr>
          <p:cNvPr id="12" name="Picture 2"/>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10209213" y="6254439"/>
            <a:ext cx="1752599"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12"/>
          <p:cNvPicPr>
            <a:picLocks noChangeAspect="1"/>
          </p:cNvPicPr>
          <p:nvPr userDrawn="1"/>
        </p:nvPicPr>
        <p:blipFill rotWithShape="1">
          <a:blip r:embed="rId7">
            <a:extLst>
              <a:ext uri="{28A0092B-C50C-407E-A947-70E740481C1C}">
                <a14:useLocalDpi xmlns:a14="http://schemas.microsoft.com/office/drawing/2010/main" val="0"/>
              </a:ext>
            </a:extLst>
          </a:blip>
          <a:srcRect l="28024" r="37835"/>
          <a:stretch/>
        </p:blipFill>
        <p:spPr>
          <a:xfrm>
            <a:off x="8182551" y="6233175"/>
            <a:ext cx="1847701" cy="495300"/>
          </a:xfrm>
          <a:prstGeom prst="rect">
            <a:avLst/>
          </a:prstGeom>
        </p:spPr>
      </p:pic>
    </p:spTree>
    <p:extLst>
      <p:ext uri="{BB962C8B-B14F-4D97-AF65-F5344CB8AC3E}">
        <p14:creationId xmlns:p14="http://schemas.microsoft.com/office/powerpoint/2010/main" val="757485228"/>
      </p:ext>
    </p:extLst>
  </p:cSld>
  <p:clrMapOvr>
    <a:masterClrMapping/>
  </p:clrMapOvr>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3_Section Header">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 y="3691469"/>
            <a:ext cx="12188824" cy="1362075"/>
          </a:xfrm>
        </p:spPr>
        <p:txBody>
          <a:bodyPr anchor="t">
            <a:normAutofit/>
          </a:bodyPr>
          <a:lstStyle>
            <a:lvl1pPr algn="ctr">
              <a:defRPr sz="4800" b="1" i="0" cap="none">
                <a:solidFill>
                  <a:schemeClr val="bg1"/>
                </a:solidFill>
                <a:effectLst>
                  <a:outerShdw blurRad="25400" dist="38100" dir="2700000">
                    <a:srgbClr val="000000">
                      <a:alpha val="9000"/>
                    </a:srgbClr>
                  </a:outerShdw>
                </a:effectLst>
                <a:latin typeface="Segoe"/>
                <a:cs typeface="Segoe"/>
              </a:defRPr>
            </a:lvl1pPr>
          </a:lstStyle>
          <a:p>
            <a:r>
              <a:rPr lang="en-US" smtClean="0"/>
              <a:t>Click to edit Master title style</a:t>
            </a:r>
            <a:endParaRPr lang="en-US" dirty="0"/>
          </a:p>
        </p:txBody>
      </p:sp>
      <p:sp>
        <p:nvSpPr>
          <p:cNvPr id="6" name="Slide Number Placeholder 5"/>
          <p:cNvSpPr>
            <a:spLocks noGrp="1"/>
          </p:cNvSpPr>
          <p:nvPr>
            <p:ph type="sldNum" sz="quarter" idx="12"/>
          </p:nvPr>
        </p:nvSpPr>
        <p:spPr>
          <a:xfrm>
            <a:off x="593312" y="6356352"/>
            <a:ext cx="2844059" cy="365125"/>
          </a:xfrm>
          <a:prstGeom prst="rect">
            <a:avLst/>
          </a:prstGeom>
        </p:spPr>
        <p:txBody>
          <a:bodyPr lIns="121835" tIns="60917" rIns="121835" bIns="60917"/>
          <a:lstStyle>
            <a:lvl1pPr algn="l">
              <a:defRPr b="0" i="0">
                <a:solidFill>
                  <a:srgbClr val="FFFFFF"/>
                </a:solidFill>
                <a:latin typeface="Segoe"/>
                <a:cs typeface="Segoe"/>
              </a:defRPr>
            </a:lvl1pPr>
          </a:lstStyle>
          <a:p>
            <a:pPr defTabSz="1218379"/>
            <a:fld id="{B6F15528-21DE-4FAA-801E-634DDDAF4B2B}" type="slidenum">
              <a:rPr lang="en-US" sz="2400" smtClean="0"/>
              <a:pPr defTabSz="1218379"/>
              <a:t>‹#›</a:t>
            </a:fld>
            <a:endParaRPr lang="en-US" sz="2400"/>
          </a:p>
        </p:txBody>
      </p:sp>
    </p:spTree>
    <p:extLst>
      <p:ext uri="{BB962C8B-B14F-4D97-AF65-F5344CB8AC3E}">
        <p14:creationId xmlns:p14="http://schemas.microsoft.com/office/powerpoint/2010/main" val="781513525"/>
      </p:ext>
    </p:extLst>
  </p:cSld>
  <p:clrMapOvr>
    <a:masterClrMapping/>
  </p:clrMapOvr>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519116" y="1905001"/>
            <a:ext cx="11149012" cy="1635832"/>
          </a:xfrm>
        </p:spPr>
        <p:txBody>
          <a:bodyPr/>
          <a:lstStyle>
            <a:lvl1pPr>
              <a:lnSpc>
                <a:spcPct val="90000"/>
              </a:lnSpc>
              <a:defRPr sz="2400"/>
            </a:lvl1pPr>
            <a:lvl2pPr>
              <a:lnSpc>
                <a:spcPct val="90000"/>
              </a:lnSpc>
              <a:defRPr sz="2000"/>
            </a:lvl2pPr>
            <a:lvl3pPr>
              <a:lnSpc>
                <a:spcPct val="90000"/>
              </a:lnSpc>
              <a:defRPr sz="1900"/>
            </a:lvl3pPr>
            <a:lvl4pPr>
              <a:lnSpc>
                <a:spcPct val="90000"/>
              </a:lnSpc>
              <a:defRPr sz="1900"/>
            </a:lvl4pPr>
            <a:lvl5pPr>
              <a:lnSpc>
                <a:spcPct val="90000"/>
              </a:lnSpc>
              <a:defRPr sz="19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045621124"/>
      </p:ext>
    </p:extLst>
  </p:cSld>
  <p:clrMapOvr>
    <a:masterClrMapping/>
  </p:clrMapOvr>
  <p:transition>
    <p:fade/>
  </p:transition>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114" y="2234115"/>
            <a:ext cx="8373521" cy="1359196"/>
          </a:xfrm>
        </p:spPr>
        <p:txBody>
          <a:bodyPr anchor="ctr" anchorCtr="0">
            <a:noAutofit/>
          </a:bodyPr>
          <a:lstStyle>
            <a:lvl1pPr>
              <a:lnSpc>
                <a:spcPct val="90000"/>
              </a:lnSpc>
              <a:defRPr sz="67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115" y="4612342"/>
            <a:ext cx="5454333" cy="1144929"/>
          </a:xfrm>
        </p:spPr>
        <p:txBody>
          <a:bodyPr/>
          <a:lstStyle>
            <a:lvl1pPr marL="0" indent="0">
              <a:buFont typeface="Arial" pitchFamily="34" charset="0"/>
              <a:buNone/>
              <a:defRPr sz="2400">
                <a:solidFill>
                  <a:schemeClr val="bg1">
                    <a:alpha val="98000"/>
                  </a:schemeClr>
                </a:solidFill>
                <a:latin typeface="+mj-lt"/>
              </a:defRPr>
            </a:lvl1pPr>
            <a:lvl2pPr marL="460355" indent="0">
              <a:buFont typeface="Arial" pitchFamily="34" charset="0"/>
              <a:buNone/>
              <a:defRPr/>
            </a:lvl2pPr>
            <a:lvl3pPr marL="855628" indent="0">
              <a:buFont typeface="Arial" pitchFamily="34" charset="0"/>
              <a:buNone/>
              <a:defRPr/>
            </a:lvl3pPr>
            <a:lvl4pPr marL="1258836" indent="0">
              <a:buFont typeface="Arial" pitchFamily="34" charset="0"/>
              <a:buNone/>
              <a:defRPr/>
            </a:lvl4pPr>
            <a:lvl5pPr marL="1604896"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4" y="228600"/>
            <a:ext cx="2497827" cy="290339"/>
          </a:xfrm>
          <a:prstGeom prst="rect">
            <a:avLst/>
          </a:prstGeom>
        </p:spPr>
      </p:pic>
    </p:spTree>
    <p:extLst>
      <p:ext uri="{BB962C8B-B14F-4D97-AF65-F5344CB8AC3E}">
        <p14:creationId xmlns:p14="http://schemas.microsoft.com/office/powerpoint/2010/main" val="1419272499"/>
      </p:ext>
    </p:extLst>
  </p:cSld>
  <p:clrMapOvr>
    <a:masterClrMapping/>
  </p:clrMapOvr>
  <p:transition>
    <p:fade/>
  </p:transition>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0"/>
            <a:ext cx="11149013" cy="757131"/>
          </a:xfrm>
        </p:spPr>
        <p:txBody>
          <a:bodyPr/>
          <a:lstStyle>
            <a:lvl1pPr>
              <a:defRPr sz="55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800"/>
            <a:ext cx="11149013"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836" indent="-403208">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896" indent="-34606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432" indent="-33653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9" y="6372547"/>
            <a:ext cx="1681921" cy="195501"/>
          </a:xfrm>
          <a:prstGeom prst="rect">
            <a:avLst/>
          </a:prstGeom>
        </p:spPr>
      </p:pic>
    </p:spTree>
    <p:extLst>
      <p:ext uri="{BB962C8B-B14F-4D97-AF65-F5344CB8AC3E}">
        <p14:creationId xmlns:p14="http://schemas.microsoft.com/office/powerpoint/2010/main" val="4108262313"/>
      </p:ext>
    </p:extLst>
  </p:cSld>
  <p:clrMapOvr>
    <a:masterClrMapping/>
  </p:clrMapOvr>
  <p:transition>
    <p:fade/>
  </p:transition>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0"/>
            <a:ext cx="11149013" cy="757131"/>
          </a:xfrm>
        </p:spPr>
        <p:txBody>
          <a:bodyPr/>
          <a:lstStyle>
            <a:lvl1pPr algn="l" defTabSz="914325"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799"/>
            <a:ext cx="11149013"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46" indent="-342885">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885" indent="-342885">
              <a:spcBef>
                <a:spcPts val="0"/>
              </a:spcBef>
              <a:spcAft>
                <a:spcPts val="400"/>
              </a:spcAft>
              <a:buFont typeface="Arial" pitchFamily="34" charset="0"/>
              <a:buChar char="•"/>
              <a:defRPr/>
            </a:lvl5pPr>
            <a:lvl6pPr marL="1033419" indent="-342885">
              <a:buFont typeface="Arial" pitchFamily="34" charset="0"/>
              <a:buChar char="•"/>
              <a:defRPr sz="2400">
                <a:gradFill>
                  <a:gsLst>
                    <a:gs pos="0">
                      <a:srgbClr val="595959"/>
                    </a:gs>
                    <a:gs pos="86000">
                      <a:srgbClr val="595959"/>
                    </a:gs>
                  </a:gsLst>
                  <a:lin ang="5400000" scaled="0"/>
                </a:gradFill>
              </a:defRPr>
            </a:lvl6pPr>
            <a:lvl7pPr marL="1255660" indent="-225415">
              <a:defRPr>
                <a:gradFill>
                  <a:gsLst>
                    <a:gs pos="0">
                      <a:srgbClr val="595959"/>
                    </a:gs>
                    <a:gs pos="86000">
                      <a:srgbClr val="595959"/>
                    </a:gs>
                  </a:gsLst>
                  <a:lin ang="5400000" scaled="0"/>
                </a:gradFill>
              </a:defRPr>
            </a:lvl7pPr>
            <a:lvl8pPr marL="1487426" indent="-231765">
              <a:defRPr>
                <a:gradFill>
                  <a:gsLst>
                    <a:gs pos="0">
                      <a:srgbClr val="595959"/>
                    </a:gs>
                    <a:gs pos="86000">
                      <a:srgbClr val="595959"/>
                    </a:gs>
                  </a:gsLst>
                  <a:lin ang="5400000" scaled="0"/>
                </a:gradFill>
              </a:defRPr>
            </a:lvl8pPr>
          </a:lstStyle>
          <a:p>
            <a:pPr marL="346061" lvl="0" indent="-346061" algn="l" defTabSz="914325" rtl="0" eaLnBrk="1" latinLnBrk="0" hangingPunct="1">
              <a:lnSpc>
                <a:spcPct val="90000"/>
              </a:lnSpc>
              <a:spcBef>
                <a:spcPct val="20000"/>
              </a:spcBef>
              <a:buSzPct val="90000"/>
              <a:buFont typeface="Arial" pitchFamily="34" charset="0"/>
              <a:buChar char="•"/>
            </a:pPr>
            <a:r>
              <a:rPr lang="en-US" smtClean="0"/>
              <a:t>Click to edit Master text styles</a:t>
            </a:r>
          </a:p>
          <a:p>
            <a:pPr marL="346061" lvl="1" indent="-346061" algn="l" defTabSz="914325" rtl="0" eaLnBrk="1" latinLnBrk="0" hangingPunct="1">
              <a:lnSpc>
                <a:spcPct val="90000"/>
              </a:lnSpc>
              <a:spcBef>
                <a:spcPct val="20000"/>
              </a:spcBef>
              <a:buSzPct val="90000"/>
              <a:buFont typeface="Arial" pitchFamily="34" charset="0"/>
              <a:buChar char="•"/>
            </a:pPr>
            <a:r>
              <a:rPr lang="en-US" smtClean="0"/>
              <a:t>Second level</a:t>
            </a:r>
          </a:p>
          <a:p>
            <a:pPr marL="346061" lvl="2" indent="-346061" algn="l" defTabSz="914325" rtl="0" eaLnBrk="1" latinLnBrk="0" hangingPunct="1">
              <a:lnSpc>
                <a:spcPct val="90000"/>
              </a:lnSpc>
              <a:spcBef>
                <a:spcPct val="20000"/>
              </a:spcBef>
              <a:buSzPct val="90000"/>
              <a:buFont typeface="Arial" pitchFamily="34" charset="0"/>
              <a:buChar char="•"/>
            </a:pPr>
            <a:r>
              <a:rPr lang="en-US" smtClean="0"/>
              <a:t>Third level</a:t>
            </a:r>
          </a:p>
          <a:p>
            <a:pPr marL="346061" lvl="3" indent="-346061" algn="l" defTabSz="914325" rtl="0" eaLnBrk="1" latinLnBrk="0" hangingPunct="1">
              <a:lnSpc>
                <a:spcPct val="90000"/>
              </a:lnSpc>
              <a:spcBef>
                <a:spcPct val="20000"/>
              </a:spcBef>
              <a:buSzPct val="90000"/>
              <a:buFont typeface="Arial" pitchFamily="34" charset="0"/>
              <a:buChar char="•"/>
            </a:pPr>
            <a:r>
              <a:rPr lang="en-US" smtClean="0"/>
              <a:t>Fourth level</a:t>
            </a:r>
          </a:p>
          <a:p>
            <a:pPr marL="346061" lvl="4" indent="-346061" algn="l" defTabSz="914325"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9" y="6372547"/>
            <a:ext cx="1681921" cy="195501"/>
          </a:xfrm>
          <a:prstGeom prst="rect">
            <a:avLst/>
          </a:prstGeom>
        </p:spPr>
      </p:pic>
    </p:spTree>
    <p:extLst>
      <p:ext uri="{BB962C8B-B14F-4D97-AF65-F5344CB8AC3E}">
        <p14:creationId xmlns:p14="http://schemas.microsoft.com/office/powerpoint/2010/main" val="3648025067"/>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0"/>
            <a:ext cx="11149013" cy="757131"/>
          </a:xfrm>
        </p:spPr>
        <p:txBody>
          <a:bodyPr/>
          <a:lstStyle>
            <a:lvl1pPr>
              <a:defRPr sz="5500"/>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0"/>
            <a:ext cx="5486400" cy="2443747"/>
          </a:xfrm>
        </p:spPr>
        <p:txBody>
          <a:bodyPr/>
          <a:lstStyle>
            <a:lvl1pPr marL="341299" indent="-341299">
              <a:lnSpc>
                <a:spcPct val="90000"/>
              </a:lnSpc>
              <a:buSzPct val="80000"/>
              <a:buFont typeface="Arial" pitchFamily="34" charset="0"/>
              <a:buChar char="•"/>
              <a:defRPr sz="3200"/>
            </a:lvl1pPr>
            <a:lvl2pPr marL="627037" indent="-285738">
              <a:lnSpc>
                <a:spcPct val="90000"/>
              </a:lnSpc>
              <a:buSzPct val="80000"/>
              <a:buFont typeface="Arial" pitchFamily="34" charset="0"/>
              <a:buChar char="•"/>
              <a:defRPr sz="2800"/>
            </a:lvl2pPr>
            <a:lvl3pPr marL="914361" indent="-287326">
              <a:lnSpc>
                <a:spcPct val="90000"/>
              </a:lnSpc>
              <a:buSzPct val="80000"/>
              <a:buFont typeface="Arial" pitchFamily="34" charset="0"/>
              <a:buChar char="•"/>
              <a:defRPr sz="2400"/>
            </a:lvl3pPr>
            <a:lvl4pPr marL="1712842" indent="-225415">
              <a:lnSpc>
                <a:spcPct val="90000"/>
              </a:lnSpc>
              <a:buSzPct val="80000"/>
              <a:buFont typeface="Arial" pitchFamily="34" charset="0"/>
              <a:buChar char="•"/>
              <a:defRPr sz="2000"/>
            </a:lvl4pPr>
            <a:lvl5pPr marL="1944606" indent="-231765">
              <a:lnSpc>
                <a:spcPct val="90000"/>
              </a:lnSpc>
              <a:buSzPct val="80000"/>
              <a:buFont typeface="Arial" pitchFamily="34" charset="0"/>
              <a:buChar char="•"/>
              <a:defRPr sz="20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0"/>
            <a:ext cx="5486400" cy="2443747"/>
          </a:xfrm>
        </p:spPr>
        <p:txBody>
          <a:bodyPr/>
          <a:lstStyle>
            <a:lvl1pPr marL="457181" indent="-457181">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480" indent="-457181">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21" indent="-342885">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12" indent="-342885">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727" indent="-342885">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900"/>
            </a:lvl6pPr>
            <a:lvl7pPr>
              <a:defRPr sz="1900"/>
            </a:lvl7pPr>
            <a:lvl8pPr>
              <a:defRPr sz="1900"/>
            </a:lvl8pPr>
            <a:lvl9pPr>
              <a:defRPr sz="1900"/>
            </a:lvl9pPr>
          </a:lstStyle>
          <a:p>
            <a:pPr marL="341299" lvl="0" indent="-341299" algn="l" defTabSz="914325" rtl="0" eaLnBrk="1" latinLnBrk="0" hangingPunct="1">
              <a:lnSpc>
                <a:spcPct val="90000"/>
              </a:lnSpc>
              <a:spcBef>
                <a:spcPct val="20000"/>
              </a:spcBef>
              <a:buSzPct val="80000"/>
              <a:buFont typeface="Arial" pitchFamily="34" charset="0"/>
              <a:buChar char="•"/>
            </a:pPr>
            <a:r>
              <a:rPr lang="en-US" smtClean="0"/>
              <a:t>Click to edit Master text styles</a:t>
            </a:r>
          </a:p>
          <a:p>
            <a:pPr marL="341299" lvl="1" indent="-341299" algn="l" defTabSz="914325" rtl="0" eaLnBrk="1" latinLnBrk="0" hangingPunct="1">
              <a:lnSpc>
                <a:spcPct val="90000"/>
              </a:lnSpc>
              <a:spcBef>
                <a:spcPct val="20000"/>
              </a:spcBef>
              <a:buSzPct val="80000"/>
              <a:buFont typeface="Arial" pitchFamily="34" charset="0"/>
              <a:buChar char="•"/>
            </a:pPr>
            <a:r>
              <a:rPr lang="en-US" smtClean="0"/>
              <a:t>Second level</a:t>
            </a:r>
          </a:p>
          <a:p>
            <a:pPr marL="341299" lvl="2" indent="-341299" algn="l" defTabSz="914325" rtl="0" eaLnBrk="1" latinLnBrk="0" hangingPunct="1">
              <a:lnSpc>
                <a:spcPct val="90000"/>
              </a:lnSpc>
              <a:spcBef>
                <a:spcPct val="20000"/>
              </a:spcBef>
              <a:buSzPct val="80000"/>
              <a:buFont typeface="Arial" pitchFamily="34" charset="0"/>
              <a:buChar char="•"/>
            </a:pPr>
            <a:r>
              <a:rPr lang="en-US" smtClean="0"/>
              <a:t>Third level</a:t>
            </a:r>
          </a:p>
          <a:p>
            <a:pPr marL="341299" lvl="3" indent="-341299" algn="l" defTabSz="914325" rtl="0" eaLnBrk="1" latinLnBrk="0" hangingPunct="1">
              <a:lnSpc>
                <a:spcPct val="90000"/>
              </a:lnSpc>
              <a:spcBef>
                <a:spcPct val="20000"/>
              </a:spcBef>
              <a:buSzPct val="80000"/>
              <a:buFont typeface="Arial" pitchFamily="34" charset="0"/>
              <a:buChar char="•"/>
            </a:pPr>
            <a:r>
              <a:rPr lang="en-US" smtClean="0"/>
              <a:t>Fourth level</a:t>
            </a:r>
          </a:p>
          <a:p>
            <a:pPr marL="341299" lvl="4" indent="-341299" algn="l" defTabSz="914325"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9" y="6372547"/>
            <a:ext cx="1681921" cy="195501"/>
          </a:xfrm>
          <a:prstGeom prst="rect">
            <a:avLst/>
          </a:prstGeom>
        </p:spPr>
      </p:pic>
    </p:spTree>
    <p:extLst>
      <p:ext uri="{BB962C8B-B14F-4D97-AF65-F5344CB8AC3E}">
        <p14:creationId xmlns:p14="http://schemas.microsoft.com/office/powerpoint/2010/main" val="2966913088"/>
      </p:ext>
    </p:extLst>
  </p:cSld>
  <p:clrMapOvr>
    <a:masterClrMapping/>
  </p:clrMapOvr>
  <p:transition>
    <p:fade/>
  </p:transition>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0"/>
            <a:ext cx="11149013" cy="757131"/>
          </a:xfrm>
        </p:spPr>
        <p:txBody>
          <a:bodyPr/>
          <a:lstStyle>
            <a:lvl1pPr>
              <a:defRPr sz="5500"/>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7801"/>
            <a:ext cx="5486400" cy="443199"/>
          </a:xfrm>
        </p:spPr>
        <p:txBody>
          <a:bodyPr anchor="b"/>
          <a:lstStyle>
            <a:lvl1pPr marL="0" indent="0">
              <a:lnSpc>
                <a:spcPct val="90000"/>
              </a:lnSpc>
              <a:spcBef>
                <a:spcPts val="0"/>
              </a:spcBef>
              <a:buNone/>
              <a:defRPr sz="3200" b="0">
                <a:latin typeface="Segoe UI Light" pitchFamily="34" charset="0"/>
              </a:defRPr>
            </a:lvl1pPr>
            <a:lvl2pPr marL="457163" indent="0">
              <a:buNone/>
              <a:defRPr sz="2000" b="1"/>
            </a:lvl2pPr>
            <a:lvl3pPr marL="914325" indent="0">
              <a:buNone/>
              <a:defRPr sz="1900" b="1"/>
            </a:lvl3pPr>
            <a:lvl4pPr marL="1371488" indent="0">
              <a:buNone/>
              <a:defRPr sz="1600" b="1"/>
            </a:lvl4pPr>
            <a:lvl5pPr marL="1828651" indent="0">
              <a:buNone/>
              <a:defRPr sz="1600" b="1"/>
            </a:lvl5pPr>
            <a:lvl6pPr marL="2285813" indent="0">
              <a:buNone/>
              <a:defRPr sz="1600" b="1"/>
            </a:lvl6pPr>
            <a:lvl7pPr marL="2742976" indent="0">
              <a:buNone/>
              <a:defRPr sz="1600" b="1"/>
            </a:lvl7pPr>
            <a:lvl8pPr marL="3200139" indent="0">
              <a:buNone/>
              <a:defRPr sz="1600" b="1"/>
            </a:lvl8pPr>
            <a:lvl9pPr marL="3657301"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68" y="2266797"/>
            <a:ext cx="5484971" cy="1945148"/>
          </a:xfrm>
        </p:spPr>
        <p:txBody>
          <a:bodyPr/>
          <a:lstStyle>
            <a:lvl1pPr marL="403208" indent="-403208">
              <a:buSzPct val="80000"/>
              <a:buFont typeface="Arial" pitchFamily="34" charset="0"/>
              <a:buChar char="•"/>
              <a:defRPr sz="2800"/>
            </a:lvl1pPr>
            <a:lvl2pPr marL="744507" indent="-322249">
              <a:buSzPct val="80000"/>
              <a:buFont typeface="Arial" pitchFamily="34" charset="0"/>
              <a:buChar char="•"/>
              <a:defRPr sz="2800"/>
            </a:lvl2pPr>
            <a:lvl3pPr marL="1027070" indent="-282564" defTabSz="1030245">
              <a:buSzPct val="80000"/>
              <a:buFont typeface="Arial" pitchFamily="34" charset="0"/>
              <a:buChar char="•"/>
              <a:defRPr sz="2400"/>
            </a:lvl3pPr>
            <a:lvl4pPr marL="1317571" indent="-287326">
              <a:buSzPct val="80000"/>
              <a:buFont typeface="Arial" pitchFamily="34" charset="0"/>
              <a:buChar char="•"/>
              <a:defRPr sz="2000"/>
            </a:lvl4pPr>
            <a:lvl5pPr marL="1541398" indent="-223829">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7801"/>
            <a:ext cx="5486400" cy="443199"/>
          </a:xfrm>
        </p:spPr>
        <p:txBody>
          <a:bodyPr anchor="b"/>
          <a:lstStyle>
            <a:lvl1pPr marL="0" indent="0">
              <a:lnSpc>
                <a:spcPct val="90000"/>
              </a:lnSpc>
              <a:spcBef>
                <a:spcPts val="0"/>
              </a:spcBef>
              <a:buNone/>
              <a:defRPr sz="3200" b="0">
                <a:latin typeface="Segoe UI Light" pitchFamily="34" charset="0"/>
              </a:defRPr>
            </a:lvl1pPr>
            <a:lvl2pPr marL="457163" indent="0">
              <a:buNone/>
              <a:defRPr sz="2000" b="1"/>
            </a:lvl2pPr>
            <a:lvl3pPr marL="914325" indent="0">
              <a:buNone/>
              <a:defRPr sz="1900" b="1"/>
            </a:lvl3pPr>
            <a:lvl4pPr marL="1371488" indent="0">
              <a:buNone/>
              <a:defRPr sz="1600" b="1"/>
            </a:lvl4pPr>
            <a:lvl5pPr marL="1828651" indent="0">
              <a:buNone/>
              <a:defRPr sz="1600" b="1"/>
            </a:lvl5pPr>
            <a:lvl6pPr marL="2285813" indent="0">
              <a:buNone/>
              <a:defRPr sz="1600" b="1"/>
            </a:lvl6pPr>
            <a:lvl7pPr marL="2742976" indent="0">
              <a:buNone/>
              <a:defRPr sz="1600" b="1"/>
            </a:lvl7pPr>
            <a:lvl8pPr marL="3200139" indent="0">
              <a:buNone/>
              <a:defRPr sz="1600" b="1"/>
            </a:lvl8pPr>
            <a:lvl9pPr marL="3657301"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266797"/>
            <a:ext cx="5486400" cy="1945148"/>
          </a:xfrm>
        </p:spPr>
        <p:txBody>
          <a:bodyPr/>
          <a:lstStyle>
            <a:lvl1pPr marL="296308" indent="-296308">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181" indent="-45718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43" indent="-342885">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30" indent="-342885">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392" indent="-342885">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30" indent="-342885">
              <a:defRPr sz="1600"/>
            </a:lvl6pPr>
            <a:lvl7pPr marL="1603309" indent="-285738">
              <a:defRPr sz="1600"/>
            </a:lvl7pPr>
            <a:lvl8pPr>
              <a:defRPr sz="1600"/>
            </a:lvl8pPr>
            <a:lvl9pPr>
              <a:defRPr sz="1600"/>
            </a:lvl9pPr>
          </a:lstStyle>
          <a:p>
            <a:pPr marL="403208" lvl="0" indent="-403208" algn="l" defTabSz="914325" rtl="0" eaLnBrk="1" latinLnBrk="0" hangingPunct="1">
              <a:lnSpc>
                <a:spcPct val="90000"/>
              </a:lnSpc>
              <a:spcBef>
                <a:spcPct val="20000"/>
              </a:spcBef>
              <a:buSzPct val="80000"/>
            </a:pPr>
            <a:r>
              <a:rPr lang="en-US" smtClean="0"/>
              <a:t>Click to edit Master text styles</a:t>
            </a:r>
          </a:p>
          <a:p>
            <a:pPr marL="403208" lvl="1" indent="-403208" algn="l" defTabSz="914325" rtl="0" eaLnBrk="1" latinLnBrk="0" hangingPunct="1">
              <a:lnSpc>
                <a:spcPct val="90000"/>
              </a:lnSpc>
              <a:spcBef>
                <a:spcPct val="20000"/>
              </a:spcBef>
              <a:buSzPct val="80000"/>
            </a:pPr>
            <a:r>
              <a:rPr lang="en-US" smtClean="0"/>
              <a:t>Second level</a:t>
            </a:r>
          </a:p>
          <a:p>
            <a:pPr marL="403208" lvl="2" indent="-403208" algn="l" defTabSz="914325" rtl="0" eaLnBrk="1" latinLnBrk="0" hangingPunct="1">
              <a:lnSpc>
                <a:spcPct val="90000"/>
              </a:lnSpc>
              <a:spcBef>
                <a:spcPct val="20000"/>
              </a:spcBef>
              <a:buSzPct val="80000"/>
            </a:pPr>
            <a:r>
              <a:rPr lang="en-US" smtClean="0"/>
              <a:t>Third level</a:t>
            </a:r>
          </a:p>
          <a:p>
            <a:pPr marL="403208" lvl="3" indent="-403208" algn="l" defTabSz="914325" rtl="0" eaLnBrk="1" latinLnBrk="0" hangingPunct="1">
              <a:lnSpc>
                <a:spcPct val="90000"/>
              </a:lnSpc>
              <a:spcBef>
                <a:spcPct val="20000"/>
              </a:spcBef>
              <a:buSzPct val="80000"/>
            </a:pPr>
            <a:r>
              <a:rPr lang="en-US" smtClean="0"/>
              <a:t>Fourth level</a:t>
            </a:r>
          </a:p>
          <a:p>
            <a:pPr marL="403208" lvl="4" indent="-403208" algn="l" defTabSz="914325"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9" y="6372547"/>
            <a:ext cx="1681921" cy="195501"/>
          </a:xfrm>
          <a:prstGeom prst="rect">
            <a:avLst/>
          </a:prstGeom>
        </p:spPr>
      </p:pic>
    </p:spTree>
    <p:extLst>
      <p:ext uri="{BB962C8B-B14F-4D97-AF65-F5344CB8AC3E}">
        <p14:creationId xmlns:p14="http://schemas.microsoft.com/office/powerpoint/2010/main" val="1881920762"/>
      </p:ext>
    </p:extLst>
  </p:cSld>
  <p:clrMapOvr>
    <a:masterClrMapping/>
  </p:clrMapOvr>
  <p:transition>
    <p:fade/>
  </p:transition>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0"/>
            <a:ext cx="11149013" cy="757131"/>
          </a:xfrm>
        </p:spPr>
        <p:txBody>
          <a:bodyPr/>
          <a:lstStyle>
            <a:lvl1pPr>
              <a:defRPr sz="5500"/>
            </a:lvl1pPr>
          </a:lstStyle>
          <a:p>
            <a:r>
              <a:rPr lang="en-US" smtClean="0"/>
              <a:t>Click to edit Master title style</a:t>
            </a:r>
            <a:endParaRPr lang="en-US" dirty="0"/>
          </a:p>
        </p:txBody>
      </p:sp>
      <p:pic>
        <p:nvPicPr>
          <p:cNvPr id="3" name="Picture 2"/>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9" y="6372547"/>
            <a:ext cx="1681921" cy="195501"/>
          </a:xfrm>
          <a:prstGeom prst="rect">
            <a:avLst/>
          </a:prstGeom>
        </p:spPr>
      </p:pic>
      <p:pic>
        <p:nvPicPr>
          <p:cNvPr id="4" name="Picture 3"/>
          <p:cNvPicPr>
            <a:picLocks noChangeAspect="1"/>
          </p:cNvPicPr>
          <p:nvPr userDrawn="1"/>
        </p:nvPicPr>
        <p:blipFill>
          <a:blip r:embed="rId4" cstate="email">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a:off x="10590213" y="6344945"/>
            <a:ext cx="1371600" cy="436856"/>
          </a:xfrm>
          <a:prstGeom prst="rect">
            <a:avLst/>
          </a:prstGeom>
        </p:spPr>
      </p:pic>
    </p:spTree>
    <p:extLst>
      <p:ext uri="{BB962C8B-B14F-4D97-AF65-F5344CB8AC3E}">
        <p14:creationId xmlns:p14="http://schemas.microsoft.com/office/powerpoint/2010/main" val="2808585778"/>
      </p:ext>
    </p:extLst>
  </p:cSld>
  <p:clrMapOvr>
    <a:masterClrMapping/>
  </p:clrMapOvr>
  <p:transition>
    <p:fade/>
  </p:transition>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9" y="6372547"/>
            <a:ext cx="1681921" cy="195501"/>
          </a:xfrm>
          <a:prstGeom prst="rect">
            <a:avLst/>
          </a:prstGeom>
        </p:spPr>
      </p:pic>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9" y="6372547"/>
            <a:ext cx="1681921" cy="195501"/>
          </a:xfrm>
          <a:prstGeom prst="rect">
            <a:avLst/>
          </a:prstGeom>
        </p:spPr>
      </p:pic>
    </p:spTree>
    <p:extLst>
      <p:ext uri="{BB962C8B-B14F-4D97-AF65-F5344CB8AC3E}">
        <p14:creationId xmlns:p14="http://schemas.microsoft.com/office/powerpoint/2010/main" val="263503184"/>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41.xml"/><Relationship Id="rId13" Type="http://schemas.openxmlformats.org/officeDocument/2006/relationships/slideLayout" Target="../slideLayouts/slideLayout146.xml"/><Relationship Id="rId18" Type="http://schemas.openxmlformats.org/officeDocument/2006/relationships/slideLayout" Target="../slideLayouts/slideLayout151.xml"/><Relationship Id="rId3" Type="http://schemas.openxmlformats.org/officeDocument/2006/relationships/slideLayout" Target="../slideLayouts/slideLayout136.xml"/><Relationship Id="rId7" Type="http://schemas.openxmlformats.org/officeDocument/2006/relationships/slideLayout" Target="../slideLayouts/slideLayout140.xml"/><Relationship Id="rId12" Type="http://schemas.openxmlformats.org/officeDocument/2006/relationships/slideLayout" Target="../slideLayouts/slideLayout145.xml"/><Relationship Id="rId17" Type="http://schemas.openxmlformats.org/officeDocument/2006/relationships/slideLayout" Target="../slideLayouts/slideLayout150.xml"/><Relationship Id="rId2" Type="http://schemas.openxmlformats.org/officeDocument/2006/relationships/slideLayout" Target="../slideLayouts/slideLayout135.xml"/><Relationship Id="rId16" Type="http://schemas.openxmlformats.org/officeDocument/2006/relationships/slideLayout" Target="../slideLayouts/slideLayout149.xml"/><Relationship Id="rId20" Type="http://schemas.openxmlformats.org/officeDocument/2006/relationships/theme" Target="../theme/theme10.xml"/><Relationship Id="rId1" Type="http://schemas.openxmlformats.org/officeDocument/2006/relationships/slideLayout" Target="../slideLayouts/slideLayout134.xml"/><Relationship Id="rId6" Type="http://schemas.openxmlformats.org/officeDocument/2006/relationships/slideLayout" Target="../slideLayouts/slideLayout139.xml"/><Relationship Id="rId11" Type="http://schemas.openxmlformats.org/officeDocument/2006/relationships/slideLayout" Target="../slideLayouts/slideLayout144.xml"/><Relationship Id="rId5" Type="http://schemas.openxmlformats.org/officeDocument/2006/relationships/slideLayout" Target="../slideLayouts/slideLayout138.xml"/><Relationship Id="rId15" Type="http://schemas.openxmlformats.org/officeDocument/2006/relationships/slideLayout" Target="../slideLayouts/slideLayout148.xml"/><Relationship Id="rId10" Type="http://schemas.openxmlformats.org/officeDocument/2006/relationships/slideLayout" Target="../slideLayouts/slideLayout143.xml"/><Relationship Id="rId19" Type="http://schemas.openxmlformats.org/officeDocument/2006/relationships/slideLayout" Target="../slideLayouts/slideLayout152.xml"/><Relationship Id="rId4" Type="http://schemas.openxmlformats.org/officeDocument/2006/relationships/slideLayout" Target="../slideLayouts/slideLayout137.xml"/><Relationship Id="rId9" Type="http://schemas.openxmlformats.org/officeDocument/2006/relationships/slideLayout" Target="../slideLayouts/slideLayout142.xml"/><Relationship Id="rId14" Type="http://schemas.openxmlformats.org/officeDocument/2006/relationships/slideLayout" Target="../slideLayouts/slideLayout147.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60.xml"/><Relationship Id="rId13" Type="http://schemas.openxmlformats.org/officeDocument/2006/relationships/slideLayout" Target="../slideLayouts/slideLayout165.xml"/><Relationship Id="rId18" Type="http://schemas.openxmlformats.org/officeDocument/2006/relationships/slideLayout" Target="../slideLayouts/slideLayout170.xml"/><Relationship Id="rId26" Type="http://schemas.openxmlformats.org/officeDocument/2006/relationships/slideLayout" Target="../slideLayouts/slideLayout178.xml"/><Relationship Id="rId3" Type="http://schemas.openxmlformats.org/officeDocument/2006/relationships/slideLayout" Target="../slideLayouts/slideLayout155.xml"/><Relationship Id="rId21" Type="http://schemas.openxmlformats.org/officeDocument/2006/relationships/slideLayout" Target="../slideLayouts/slideLayout173.xml"/><Relationship Id="rId34" Type="http://schemas.openxmlformats.org/officeDocument/2006/relationships/slideLayout" Target="../slideLayouts/slideLayout186.xml"/><Relationship Id="rId7" Type="http://schemas.openxmlformats.org/officeDocument/2006/relationships/slideLayout" Target="../slideLayouts/slideLayout159.xml"/><Relationship Id="rId12" Type="http://schemas.openxmlformats.org/officeDocument/2006/relationships/slideLayout" Target="../slideLayouts/slideLayout164.xml"/><Relationship Id="rId17" Type="http://schemas.openxmlformats.org/officeDocument/2006/relationships/slideLayout" Target="../slideLayouts/slideLayout169.xml"/><Relationship Id="rId25" Type="http://schemas.openxmlformats.org/officeDocument/2006/relationships/slideLayout" Target="../slideLayouts/slideLayout177.xml"/><Relationship Id="rId33" Type="http://schemas.openxmlformats.org/officeDocument/2006/relationships/slideLayout" Target="../slideLayouts/slideLayout185.xml"/><Relationship Id="rId38" Type="http://schemas.openxmlformats.org/officeDocument/2006/relationships/theme" Target="../theme/theme11.xml"/><Relationship Id="rId2" Type="http://schemas.openxmlformats.org/officeDocument/2006/relationships/slideLayout" Target="../slideLayouts/slideLayout154.xml"/><Relationship Id="rId16" Type="http://schemas.openxmlformats.org/officeDocument/2006/relationships/slideLayout" Target="../slideLayouts/slideLayout168.xml"/><Relationship Id="rId20" Type="http://schemas.openxmlformats.org/officeDocument/2006/relationships/slideLayout" Target="../slideLayouts/slideLayout172.xml"/><Relationship Id="rId29" Type="http://schemas.openxmlformats.org/officeDocument/2006/relationships/slideLayout" Target="../slideLayouts/slideLayout181.xml"/><Relationship Id="rId1" Type="http://schemas.openxmlformats.org/officeDocument/2006/relationships/slideLayout" Target="../slideLayouts/slideLayout153.xml"/><Relationship Id="rId6" Type="http://schemas.openxmlformats.org/officeDocument/2006/relationships/slideLayout" Target="../slideLayouts/slideLayout158.xml"/><Relationship Id="rId11" Type="http://schemas.openxmlformats.org/officeDocument/2006/relationships/slideLayout" Target="../slideLayouts/slideLayout163.xml"/><Relationship Id="rId24" Type="http://schemas.openxmlformats.org/officeDocument/2006/relationships/slideLayout" Target="../slideLayouts/slideLayout176.xml"/><Relationship Id="rId32" Type="http://schemas.openxmlformats.org/officeDocument/2006/relationships/slideLayout" Target="../slideLayouts/slideLayout184.xml"/><Relationship Id="rId37" Type="http://schemas.openxmlformats.org/officeDocument/2006/relationships/slideLayout" Target="../slideLayouts/slideLayout189.xml"/><Relationship Id="rId5" Type="http://schemas.openxmlformats.org/officeDocument/2006/relationships/slideLayout" Target="../slideLayouts/slideLayout157.xml"/><Relationship Id="rId15" Type="http://schemas.openxmlformats.org/officeDocument/2006/relationships/slideLayout" Target="../slideLayouts/slideLayout167.xml"/><Relationship Id="rId23" Type="http://schemas.openxmlformats.org/officeDocument/2006/relationships/slideLayout" Target="../slideLayouts/slideLayout175.xml"/><Relationship Id="rId28" Type="http://schemas.openxmlformats.org/officeDocument/2006/relationships/slideLayout" Target="../slideLayouts/slideLayout180.xml"/><Relationship Id="rId36" Type="http://schemas.openxmlformats.org/officeDocument/2006/relationships/slideLayout" Target="../slideLayouts/slideLayout188.xml"/><Relationship Id="rId10" Type="http://schemas.openxmlformats.org/officeDocument/2006/relationships/slideLayout" Target="../slideLayouts/slideLayout162.xml"/><Relationship Id="rId19" Type="http://schemas.openxmlformats.org/officeDocument/2006/relationships/slideLayout" Target="../slideLayouts/slideLayout171.xml"/><Relationship Id="rId31" Type="http://schemas.openxmlformats.org/officeDocument/2006/relationships/slideLayout" Target="../slideLayouts/slideLayout183.xml"/><Relationship Id="rId4" Type="http://schemas.openxmlformats.org/officeDocument/2006/relationships/slideLayout" Target="../slideLayouts/slideLayout156.xml"/><Relationship Id="rId9" Type="http://schemas.openxmlformats.org/officeDocument/2006/relationships/slideLayout" Target="../slideLayouts/slideLayout161.xml"/><Relationship Id="rId14" Type="http://schemas.openxmlformats.org/officeDocument/2006/relationships/slideLayout" Target="../slideLayouts/slideLayout166.xml"/><Relationship Id="rId22" Type="http://schemas.openxmlformats.org/officeDocument/2006/relationships/slideLayout" Target="../slideLayouts/slideLayout174.xml"/><Relationship Id="rId27" Type="http://schemas.openxmlformats.org/officeDocument/2006/relationships/slideLayout" Target="../slideLayouts/slideLayout179.xml"/><Relationship Id="rId30" Type="http://schemas.openxmlformats.org/officeDocument/2006/relationships/slideLayout" Target="../slideLayouts/slideLayout182.xml"/><Relationship Id="rId35" Type="http://schemas.openxmlformats.org/officeDocument/2006/relationships/slideLayout" Target="../slideLayouts/slideLayout187.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theme" Target="../theme/theme2.xml"/><Relationship Id="rId1" Type="http://schemas.openxmlformats.org/officeDocument/2006/relationships/slideLayout" Target="../slideLayouts/slideLayout1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slideLayout" Target="../slideLayouts/slideLayout31.xml"/><Relationship Id="rId18" Type="http://schemas.openxmlformats.org/officeDocument/2006/relationships/slideLayout" Target="../slideLayouts/slideLayout36.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17" Type="http://schemas.openxmlformats.org/officeDocument/2006/relationships/slideLayout" Target="../slideLayouts/slideLayout35.xml"/><Relationship Id="rId2" Type="http://schemas.openxmlformats.org/officeDocument/2006/relationships/slideLayout" Target="../slideLayouts/slideLayout20.xml"/><Relationship Id="rId16" Type="http://schemas.openxmlformats.org/officeDocument/2006/relationships/slideLayout" Target="../slideLayouts/slideLayout34.xml"/><Relationship Id="rId20" Type="http://schemas.openxmlformats.org/officeDocument/2006/relationships/theme" Target="../theme/theme3.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5" Type="http://schemas.openxmlformats.org/officeDocument/2006/relationships/slideLayout" Target="../slideLayouts/slideLayout33.xml"/><Relationship Id="rId10" Type="http://schemas.openxmlformats.org/officeDocument/2006/relationships/slideLayout" Target="../slideLayouts/slideLayout28.xml"/><Relationship Id="rId19" Type="http://schemas.openxmlformats.org/officeDocument/2006/relationships/slideLayout" Target="../slideLayouts/slideLayout37.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38.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6.xml"/><Relationship Id="rId13" Type="http://schemas.openxmlformats.org/officeDocument/2006/relationships/slideLayout" Target="../slideLayouts/slideLayout51.xml"/><Relationship Id="rId3" Type="http://schemas.openxmlformats.org/officeDocument/2006/relationships/slideLayout" Target="../slideLayouts/slideLayout41.xml"/><Relationship Id="rId7" Type="http://schemas.openxmlformats.org/officeDocument/2006/relationships/slideLayout" Target="../slideLayouts/slideLayout45.xml"/><Relationship Id="rId12" Type="http://schemas.openxmlformats.org/officeDocument/2006/relationships/slideLayout" Target="../slideLayouts/slideLayout50.xml"/><Relationship Id="rId2" Type="http://schemas.openxmlformats.org/officeDocument/2006/relationships/slideLayout" Target="../slideLayouts/slideLayout40.xml"/><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5" Type="http://schemas.openxmlformats.org/officeDocument/2006/relationships/slideLayout" Target="../slideLayouts/slideLayout43.xml"/><Relationship Id="rId10" Type="http://schemas.openxmlformats.org/officeDocument/2006/relationships/slideLayout" Target="../slideLayouts/slideLayout48.xml"/><Relationship Id="rId4" Type="http://schemas.openxmlformats.org/officeDocument/2006/relationships/slideLayout" Target="../slideLayouts/slideLayout42.xml"/><Relationship Id="rId9" Type="http://schemas.openxmlformats.org/officeDocument/2006/relationships/slideLayout" Target="../slideLayouts/slideLayout47.xml"/><Relationship Id="rId14"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59.xml"/><Relationship Id="rId13" Type="http://schemas.openxmlformats.org/officeDocument/2006/relationships/slideLayout" Target="../slideLayouts/slideLayout64.xml"/><Relationship Id="rId18" Type="http://schemas.openxmlformats.org/officeDocument/2006/relationships/slideLayout" Target="../slideLayouts/slideLayout69.xml"/><Relationship Id="rId3" Type="http://schemas.openxmlformats.org/officeDocument/2006/relationships/slideLayout" Target="../slideLayouts/slideLayout54.xml"/><Relationship Id="rId7" Type="http://schemas.openxmlformats.org/officeDocument/2006/relationships/slideLayout" Target="../slideLayouts/slideLayout58.xml"/><Relationship Id="rId12" Type="http://schemas.openxmlformats.org/officeDocument/2006/relationships/slideLayout" Target="../slideLayouts/slideLayout63.xml"/><Relationship Id="rId17" Type="http://schemas.openxmlformats.org/officeDocument/2006/relationships/slideLayout" Target="../slideLayouts/slideLayout68.xml"/><Relationship Id="rId2" Type="http://schemas.openxmlformats.org/officeDocument/2006/relationships/slideLayout" Target="../slideLayouts/slideLayout53.xml"/><Relationship Id="rId16" Type="http://schemas.openxmlformats.org/officeDocument/2006/relationships/slideLayout" Target="../slideLayouts/slideLayout67.xml"/><Relationship Id="rId20" Type="http://schemas.openxmlformats.org/officeDocument/2006/relationships/theme" Target="../theme/theme6.xml"/><Relationship Id="rId1" Type="http://schemas.openxmlformats.org/officeDocument/2006/relationships/slideLayout" Target="../slideLayouts/slideLayout52.xml"/><Relationship Id="rId6" Type="http://schemas.openxmlformats.org/officeDocument/2006/relationships/slideLayout" Target="../slideLayouts/slideLayout57.xml"/><Relationship Id="rId11" Type="http://schemas.openxmlformats.org/officeDocument/2006/relationships/slideLayout" Target="../slideLayouts/slideLayout62.xml"/><Relationship Id="rId5" Type="http://schemas.openxmlformats.org/officeDocument/2006/relationships/slideLayout" Target="../slideLayouts/slideLayout56.xml"/><Relationship Id="rId15" Type="http://schemas.openxmlformats.org/officeDocument/2006/relationships/slideLayout" Target="../slideLayouts/slideLayout66.xml"/><Relationship Id="rId10" Type="http://schemas.openxmlformats.org/officeDocument/2006/relationships/slideLayout" Target="../slideLayouts/slideLayout61.xml"/><Relationship Id="rId19" Type="http://schemas.openxmlformats.org/officeDocument/2006/relationships/slideLayout" Target="../slideLayouts/slideLayout70.xml"/><Relationship Id="rId4" Type="http://schemas.openxmlformats.org/officeDocument/2006/relationships/slideLayout" Target="../slideLayouts/slideLayout55.xml"/><Relationship Id="rId9" Type="http://schemas.openxmlformats.org/officeDocument/2006/relationships/slideLayout" Target="../slideLayouts/slideLayout60.xml"/><Relationship Id="rId14" Type="http://schemas.openxmlformats.org/officeDocument/2006/relationships/slideLayout" Target="../slideLayouts/slideLayout65.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8.xml"/><Relationship Id="rId13" Type="http://schemas.openxmlformats.org/officeDocument/2006/relationships/slideLayout" Target="../slideLayouts/slideLayout83.xml"/><Relationship Id="rId18" Type="http://schemas.openxmlformats.org/officeDocument/2006/relationships/slideLayout" Target="../slideLayouts/slideLayout88.xml"/><Relationship Id="rId3" Type="http://schemas.openxmlformats.org/officeDocument/2006/relationships/slideLayout" Target="../slideLayouts/slideLayout73.xml"/><Relationship Id="rId21" Type="http://schemas.openxmlformats.org/officeDocument/2006/relationships/slideLayout" Target="../slideLayouts/slideLayout91.xml"/><Relationship Id="rId7" Type="http://schemas.openxmlformats.org/officeDocument/2006/relationships/slideLayout" Target="../slideLayouts/slideLayout77.xml"/><Relationship Id="rId12" Type="http://schemas.openxmlformats.org/officeDocument/2006/relationships/slideLayout" Target="../slideLayouts/slideLayout82.xml"/><Relationship Id="rId17" Type="http://schemas.openxmlformats.org/officeDocument/2006/relationships/slideLayout" Target="../slideLayouts/slideLayout87.xml"/><Relationship Id="rId2" Type="http://schemas.openxmlformats.org/officeDocument/2006/relationships/slideLayout" Target="../slideLayouts/slideLayout72.xml"/><Relationship Id="rId16" Type="http://schemas.openxmlformats.org/officeDocument/2006/relationships/slideLayout" Target="../slideLayouts/slideLayout86.xml"/><Relationship Id="rId20" Type="http://schemas.openxmlformats.org/officeDocument/2006/relationships/slideLayout" Target="../slideLayouts/slideLayout90.xml"/><Relationship Id="rId1" Type="http://schemas.openxmlformats.org/officeDocument/2006/relationships/slideLayout" Target="../slideLayouts/slideLayout71.xml"/><Relationship Id="rId6" Type="http://schemas.openxmlformats.org/officeDocument/2006/relationships/slideLayout" Target="../slideLayouts/slideLayout76.xml"/><Relationship Id="rId11" Type="http://schemas.openxmlformats.org/officeDocument/2006/relationships/slideLayout" Target="../slideLayouts/slideLayout81.xml"/><Relationship Id="rId5" Type="http://schemas.openxmlformats.org/officeDocument/2006/relationships/slideLayout" Target="../slideLayouts/slideLayout75.xml"/><Relationship Id="rId15" Type="http://schemas.openxmlformats.org/officeDocument/2006/relationships/slideLayout" Target="../slideLayouts/slideLayout85.xml"/><Relationship Id="rId23" Type="http://schemas.openxmlformats.org/officeDocument/2006/relationships/theme" Target="../theme/theme7.xml"/><Relationship Id="rId10" Type="http://schemas.openxmlformats.org/officeDocument/2006/relationships/slideLayout" Target="../slideLayouts/slideLayout80.xml"/><Relationship Id="rId19" Type="http://schemas.openxmlformats.org/officeDocument/2006/relationships/slideLayout" Target="../slideLayouts/slideLayout89.xml"/><Relationship Id="rId4" Type="http://schemas.openxmlformats.org/officeDocument/2006/relationships/slideLayout" Target="../slideLayouts/slideLayout74.xml"/><Relationship Id="rId9" Type="http://schemas.openxmlformats.org/officeDocument/2006/relationships/slideLayout" Target="../slideLayouts/slideLayout79.xml"/><Relationship Id="rId14" Type="http://schemas.openxmlformats.org/officeDocument/2006/relationships/slideLayout" Target="../slideLayouts/slideLayout84.xml"/><Relationship Id="rId22" Type="http://schemas.openxmlformats.org/officeDocument/2006/relationships/slideLayout" Target="../slideLayouts/slideLayout92.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00.xml"/><Relationship Id="rId13" Type="http://schemas.openxmlformats.org/officeDocument/2006/relationships/slideLayout" Target="../slideLayouts/slideLayout105.xml"/><Relationship Id="rId18" Type="http://schemas.openxmlformats.org/officeDocument/2006/relationships/slideLayout" Target="../slideLayouts/slideLayout110.xml"/><Relationship Id="rId3" Type="http://schemas.openxmlformats.org/officeDocument/2006/relationships/slideLayout" Target="../slideLayouts/slideLayout95.xml"/><Relationship Id="rId21" Type="http://schemas.openxmlformats.org/officeDocument/2006/relationships/slideLayout" Target="../slideLayouts/slideLayout113.xml"/><Relationship Id="rId7" Type="http://schemas.openxmlformats.org/officeDocument/2006/relationships/slideLayout" Target="../slideLayouts/slideLayout99.xml"/><Relationship Id="rId12" Type="http://schemas.openxmlformats.org/officeDocument/2006/relationships/slideLayout" Target="../slideLayouts/slideLayout104.xml"/><Relationship Id="rId17" Type="http://schemas.openxmlformats.org/officeDocument/2006/relationships/slideLayout" Target="../slideLayouts/slideLayout109.xml"/><Relationship Id="rId2" Type="http://schemas.openxmlformats.org/officeDocument/2006/relationships/slideLayout" Target="../slideLayouts/slideLayout94.xml"/><Relationship Id="rId16" Type="http://schemas.openxmlformats.org/officeDocument/2006/relationships/slideLayout" Target="../slideLayouts/slideLayout108.xml"/><Relationship Id="rId20" Type="http://schemas.openxmlformats.org/officeDocument/2006/relationships/slideLayout" Target="../slideLayouts/slideLayout112.xml"/><Relationship Id="rId1" Type="http://schemas.openxmlformats.org/officeDocument/2006/relationships/slideLayout" Target="../slideLayouts/slideLayout93.xml"/><Relationship Id="rId6" Type="http://schemas.openxmlformats.org/officeDocument/2006/relationships/slideLayout" Target="../slideLayouts/slideLayout98.xml"/><Relationship Id="rId11" Type="http://schemas.openxmlformats.org/officeDocument/2006/relationships/slideLayout" Target="../slideLayouts/slideLayout103.xml"/><Relationship Id="rId5" Type="http://schemas.openxmlformats.org/officeDocument/2006/relationships/slideLayout" Target="../slideLayouts/slideLayout97.xml"/><Relationship Id="rId15" Type="http://schemas.openxmlformats.org/officeDocument/2006/relationships/slideLayout" Target="../slideLayouts/slideLayout107.xml"/><Relationship Id="rId23" Type="http://schemas.openxmlformats.org/officeDocument/2006/relationships/theme" Target="../theme/theme8.xml"/><Relationship Id="rId10" Type="http://schemas.openxmlformats.org/officeDocument/2006/relationships/slideLayout" Target="../slideLayouts/slideLayout102.xml"/><Relationship Id="rId19" Type="http://schemas.openxmlformats.org/officeDocument/2006/relationships/slideLayout" Target="../slideLayouts/slideLayout111.xml"/><Relationship Id="rId4" Type="http://schemas.openxmlformats.org/officeDocument/2006/relationships/slideLayout" Target="../slideLayouts/slideLayout96.xml"/><Relationship Id="rId9" Type="http://schemas.openxmlformats.org/officeDocument/2006/relationships/slideLayout" Target="../slideLayouts/slideLayout101.xml"/><Relationship Id="rId14" Type="http://schemas.openxmlformats.org/officeDocument/2006/relationships/slideLayout" Target="../slideLayouts/slideLayout106.xml"/><Relationship Id="rId22" Type="http://schemas.openxmlformats.org/officeDocument/2006/relationships/slideLayout" Target="../slideLayouts/slideLayout114.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22.xml"/><Relationship Id="rId13" Type="http://schemas.openxmlformats.org/officeDocument/2006/relationships/slideLayout" Target="../slideLayouts/slideLayout127.xml"/><Relationship Id="rId18" Type="http://schemas.openxmlformats.org/officeDocument/2006/relationships/slideLayout" Target="../slideLayouts/slideLayout132.xml"/><Relationship Id="rId3" Type="http://schemas.openxmlformats.org/officeDocument/2006/relationships/slideLayout" Target="../slideLayouts/slideLayout117.xml"/><Relationship Id="rId7" Type="http://schemas.openxmlformats.org/officeDocument/2006/relationships/slideLayout" Target="../slideLayouts/slideLayout121.xml"/><Relationship Id="rId12" Type="http://schemas.openxmlformats.org/officeDocument/2006/relationships/slideLayout" Target="../slideLayouts/slideLayout126.xml"/><Relationship Id="rId17" Type="http://schemas.openxmlformats.org/officeDocument/2006/relationships/slideLayout" Target="../slideLayouts/slideLayout131.xml"/><Relationship Id="rId2" Type="http://schemas.openxmlformats.org/officeDocument/2006/relationships/slideLayout" Target="../slideLayouts/slideLayout116.xml"/><Relationship Id="rId16" Type="http://schemas.openxmlformats.org/officeDocument/2006/relationships/slideLayout" Target="../slideLayouts/slideLayout130.xml"/><Relationship Id="rId20" Type="http://schemas.openxmlformats.org/officeDocument/2006/relationships/theme" Target="../theme/theme9.xml"/><Relationship Id="rId1" Type="http://schemas.openxmlformats.org/officeDocument/2006/relationships/slideLayout" Target="../slideLayouts/slideLayout115.xml"/><Relationship Id="rId6" Type="http://schemas.openxmlformats.org/officeDocument/2006/relationships/slideLayout" Target="../slideLayouts/slideLayout120.xml"/><Relationship Id="rId11" Type="http://schemas.openxmlformats.org/officeDocument/2006/relationships/slideLayout" Target="../slideLayouts/slideLayout125.xml"/><Relationship Id="rId5" Type="http://schemas.openxmlformats.org/officeDocument/2006/relationships/slideLayout" Target="../slideLayouts/slideLayout119.xml"/><Relationship Id="rId15" Type="http://schemas.openxmlformats.org/officeDocument/2006/relationships/slideLayout" Target="../slideLayouts/slideLayout129.xml"/><Relationship Id="rId10" Type="http://schemas.openxmlformats.org/officeDocument/2006/relationships/slideLayout" Target="../slideLayouts/slideLayout124.xml"/><Relationship Id="rId19" Type="http://schemas.openxmlformats.org/officeDocument/2006/relationships/slideLayout" Target="../slideLayouts/slideLayout133.xml"/><Relationship Id="rId4" Type="http://schemas.openxmlformats.org/officeDocument/2006/relationships/slideLayout" Target="../slideLayouts/slideLayout118.xml"/><Relationship Id="rId9" Type="http://schemas.openxmlformats.org/officeDocument/2006/relationships/slideLayout" Target="../slideLayouts/slideLayout123.xml"/><Relationship Id="rId14" Type="http://schemas.openxmlformats.org/officeDocument/2006/relationships/slideLayout" Target="../slideLayouts/slideLayout12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609398"/>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113" y="1447800"/>
            <a:ext cx="11149012"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 bg1="dk1" tx1="lt1" bg2="dk2" tx2="lt2" accent1="accent1" accent2="accent2" accent3="accent3" accent4="accent4" accent5="accent5" accent6="accent6" hlink="hlink" folHlink="folHlink"/>
  <p:sldLayoutIdLst>
    <p:sldLayoutId id="2147483694" r:id="rId1"/>
    <p:sldLayoutId id="2147483695" r:id="rId2"/>
    <p:sldLayoutId id="2147483723" r:id="rId3"/>
    <p:sldLayoutId id="2147483724" r:id="rId4"/>
    <p:sldLayoutId id="2147483725" r:id="rId5"/>
    <p:sldLayoutId id="2147483726" r:id="rId6"/>
    <p:sldLayoutId id="2147483727" r:id="rId7"/>
    <p:sldLayoutId id="2147483696" r:id="rId8"/>
    <p:sldLayoutId id="2147483697" r:id="rId9"/>
    <p:sldLayoutId id="2147483698" r:id="rId10"/>
    <p:sldLayoutId id="2147483699" r:id="rId11"/>
    <p:sldLayoutId id="2147483700" r:id="rId12"/>
    <p:sldLayoutId id="2147483701" r:id="rId13"/>
    <p:sldLayoutId id="2147483702" r:id="rId14"/>
    <p:sldLayoutId id="2147483722" r:id="rId15"/>
    <p:sldLayoutId id="2147483703" r:id="rId16"/>
    <p:sldLayoutId id="2147483704" r:id="rId17"/>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4400" b="0" kern="1200" cap="none" spc="-100" baseline="0" dirty="0" smtClean="0">
          <a:ln w="3175">
            <a:noFill/>
          </a:ln>
          <a:gradFill flip="none" rotWithShape="1">
            <a:gsLst>
              <a:gs pos="0">
                <a:schemeClr val="tx1"/>
              </a:gs>
              <a:gs pos="86000">
                <a:schemeClr val="tx1"/>
              </a:gs>
            </a:gsLst>
            <a:lin ang="5400000" scaled="0"/>
            <a:tileRect/>
          </a:gradFill>
          <a:effectLst/>
          <a:latin typeface="+mj-lt"/>
          <a:ea typeface="+mn-ea"/>
          <a:cs typeface="Arial" charset="0"/>
        </a:defRPr>
      </a:lvl1pPr>
    </p:titleStyle>
    <p:bodyStyle>
      <a:lvl1pPr marL="460375" indent="-460375" algn="l" defTabSz="914363" rtl="0" eaLnBrk="1" latinLnBrk="0" hangingPunct="1">
        <a:lnSpc>
          <a:spcPct val="90000"/>
        </a:lnSpc>
        <a:spcBef>
          <a:spcPct val="20000"/>
        </a:spcBef>
        <a:buSzPct val="90000"/>
        <a:buFontTx/>
        <a:buBlip>
          <a:blip r:embed="rId19"/>
        </a:buBlip>
        <a:defRPr sz="3200" kern="1200">
          <a:gradFill>
            <a:gsLst>
              <a:gs pos="0">
                <a:schemeClr val="tx1"/>
              </a:gs>
              <a:gs pos="86000">
                <a:schemeClr val="tx1"/>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90000"/>
        <a:buFontTx/>
        <a:buBlip>
          <a:blip r:embed="rId19"/>
        </a:buBlip>
        <a:defRPr sz="2800" kern="1200">
          <a:gradFill>
            <a:gsLst>
              <a:gs pos="0">
                <a:schemeClr val="tx1"/>
              </a:gs>
              <a:gs pos="86000">
                <a:schemeClr val="tx1"/>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90000"/>
        <a:buFontTx/>
        <a:buBlip>
          <a:blip r:embed="rId19"/>
        </a:buBlip>
        <a:defRPr sz="2400" kern="1200">
          <a:gradFill>
            <a:gsLst>
              <a:gs pos="0">
                <a:schemeClr val="tx1"/>
              </a:gs>
              <a:gs pos="86000">
                <a:schemeClr val="tx1"/>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90000"/>
        <a:buFontTx/>
        <a:buBlip>
          <a:blip r:embed="rId19"/>
        </a:buBlip>
        <a:defRPr sz="2000" kern="1200">
          <a:gradFill>
            <a:gsLst>
              <a:gs pos="0">
                <a:schemeClr val="tx1"/>
              </a:gs>
              <a:gs pos="86000">
                <a:schemeClr val="tx1"/>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90000"/>
        <a:buFontTx/>
        <a:buBlip>
          <a:blip r:embed="rId19"/>
        </a:buBlip>
        <a:defRPr sz="20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3" y="228601"/>
            <a:ext cx="11149013"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113" y="1447803"/>
            <a:ext cx="11149012"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56071939"/>
      </p:ext>
    </p:extLst>
  </p:cSld>
  <p:clrMap bg1="lt1" tx1="dk1" bg2="lt2" tx2="dk2" accent1="accent1" accent2="accent2" accent3="accent3" accent4="accent4" accent5="accent5" accent6="accent6" hlink="hlink" folHlink="folHlink"/>
  <p:sldLayoutIdLst>
    <p:sldLayoutId id="2147483851" r:id="rId1"/>
    <p:sldLayoutId id="2147483852" r:id="rId2"/>
    <p:sldLayoutId id="2147483853" r:id="rId3"/>
    <p:sldLayoutId id="2147483854" r:id="rId4"/>
    <p:sldLayoutId id="2147483855" r:id="rId5"/>
    <p:sldLayoutId id="2147483856" r:id="rId6"/>
    <p:sldLayoutId id="2147483857" r:id="rId7"/>
    <p:sldLayoutId id="2147483858" r:id="rId8"/>
    <p:sldLayoutId id="2147483859" r:id="rId9"/>
    <p:sldLayoutId id="2147483860" r:id="rId10"/>
    <p:sldLayoutId id="2147483861" r:id="rId11"/>
    <p:sldLayoutId id="2147483862" r:id="rId12"/>
    <p:sldLayoutId id="2147483863" r:id="rId13"/>
    <p:sldLayoutId id="2147483864" r:id="rId14"/>
    <p:sldLayoutId id="2147483865" r:id="rId15"/>
    <p:sldLayoutId id="2147483866" r:id="rId16"/>
    <p:sldLayoutId id="2147483867" r:id="rId17"/>
    <p:sldLayoutId id="2147483868" r:id="rId18"/>
    <p:sldLayoutId id="2147483869" r:id="rId19"/>
  </p:sldLayoutIdLst>
  <p:transition>
    <p:fade/>
  </p:transition>
  <p:timing>
    <p:tnLst>
      <p:par>
        <p:cTn id="1" dur="indefinite" restart="never" nodeType="tmRoot"/>
      </p:par>
    </p:tnLst>
  </p:timing>
  <p:txStyles>
    <p:titleStyle>
      <a:lvl1pPr algn="l" defTabSz="913641" rtl="0" eaLnBrk="1" latinLnBrk="0" hangingPunct="1">
        <a:lnSpc>
          <a:spcPct val="90000"/>
        </a:lnSpc>
        <a:spcBef>
          <a:spcPct val="0"/>
        </a:spcBef>
        <a:buNone/>
        <a:defRPr lang="en-US" sz="55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59995" indent="-459995" algn="l" defTabSz="913641"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4981" indent="-394984" algn="l" defTabSz="913641"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7900" indent="-402919" algn="l" defTabSz="913641"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3687" indent="-345797" algn="l" defTabSz="913641"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39990" indent="-336284" algn="l" defTabSz="913641"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2523" indent="-228413" algn="l" defTabSz="913641"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9326" indent="-228413" algn="l" defTabSz="913641"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6150" indent="-228413" algn="l" defTabSz="913641"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2968" indent="-228413" algn="l" defTabSz="913641"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3641" rtl="0" eaLnBrk="1" latinLnBrk="0" hangingPunct="1">
        <a:defRPr sz="1900" kern="1200">
          <a:solidFill>
            <a:schemeClr val="tx1"/>
          </a:solidFill>
          <a:latin typeface="+mn-lt"/>
          <a:ea typeface="+mn-ea"/>
          <a:cs typeface="+mn-cs"/>
        </a:defRPr>
      </a:lvl1pPr>
      <a:lvl2pPr marL="456805" algn="l" defTabSz="913641" rtl="0" eaLnBrk="1" latinLnBrk="0" hangingPunct="1">
        <a:defRPr sz="1900" kern="1200">
          <a:solidFill>
            <a:schemeClr val="tx1"/>
          </a:solidFill>
          <a:latin typeface="+mn-lt"/>
          <a:ea typeface="+mn-ea"/>
          <a:cs typeface="+mn-cs"/>
        </a:defRPr>
      </a:lvl2pPr>
      <a:lvl3pPr marL="913641" algn="l" defTabSz="913641" rtl="0" eaLnBrk="1" latinLnBrk="0" hangingPunct="1">
        <a:defRPr sz="1900" kern="1200">
          <a:solidFill>
            <a:schemeClr val="tx1"/>
          </a:solidFill>
          <a:latin typeface="+mn-lt"/>
          <a:ea typeface="+mn-ea"/>
          <a:cs typeface="+mn-cs"/>
        </a:defRPr>
      </a:lvl3pPr>
      <a:lvl4pPr marL="1370456" algn="l" defTabSz="913641" rtl="0" eaLnBrk="1" latinLnBrk="0" hangingPunct="1">
        <a:defRPr sz="1900" kern="1200">
          <a:solidFill>
            <a:schemeClr val="tx1"/>
          </a:solidFill>
          <a:latin typeface="+mn-lt"/>
          <a:ea typeface="+mn-ea"/>
          <a:cs typeface="+mn-cs"/>
        </a:defRPr>
      </a:lvl4pPr>
      <a:lvl5pPr marL="1827283" algn="l" defTabSz="913641" rtl="0" eaLnBrk="1" latinLnBrk="0" hangingPunct="1">
        <a:defRPr sz="1900" kern="1200">
          <a:solidFill>
            <a:schemeClr val="tx1"/>
          </a:solidFill>
          <a:latin typeface="+mn-lt"/>
          <a:ea typeface="+mn-ea"/>
          <a:cs typeface="+mn-cs"/>
        </a:defRPr>
      </a:lvl5pPr>
      <a:lvl6pPr marL="2284088" algn="l" defTabSz="913641" rtl="0" eaLnBrk="1" latinLnBrk="0" hangingPunct="1">
        <a:defRPr sz="1900" kern="1200">
          <a:solidFill>
            <a:schemeClr val="tx1"/>
          </a:solidFill>
          <a:latin typeface="+mn-lt"/>
          <a:ea typeface="+mn-ea"/>
          <a:cs typeface="+mn-cs"/>
        </a:defRPr>
      </a:lvl6pPr>
      <a:lvl7pPr marL="2740918" algn="l" defTabSz="913641" rtl="0" eaLnBrk="1" latinLnBrk="0" hangingPunct="1">
        <a:defRPr sz="1900" kern="1200">
          <a:solidFill>
            <a:schemeClr val="tx1"/>
          </a:solidFill>
          <a:latin typeface="+mn-lt"/>
          <a:ea typeface="+mn-ea"/>
          <a:cs typeface="+mn-cs"/>
        </a:defRPr>
      </a:lvl7pPr>
      <a:lvl8pPr marL="3197739" algn="l" defTabSz="913641" rtl="0" eaLnBrk="1" latinLnBrk="0" hangingPunct="1">
        <a:defRPr sz="1900" kern="1200">
          <a:solidFill>
            <a:schemeClr val="tx1"/>
          </a:solidFill>
          <a:latin typeface="+mn-lt"/>
          <a:ea typeface="+mn-ea"/>
          <a:cs typeface="+mn-cs"/>
        </a:defRPr>
      </a:lvl8pPr>
      <a:lvl9pPr marL="3654563" algn="l" defTabSz="913641" rtl="0" eaLnBrk="1" latinLnBrk="0" hangingPunct="1">
        <a:defRPr sz="19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286" tIns="91429" rIns="146286" bIns="91429"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171" y="1189179"/>
            <a:ext cx="11650485" cy="2052030"/>
          </a:xfrm>
          <a:prstGeom prst="rect">
            <a:avLst/>
          </a:prstGeom>
        </p:spPr>
        <p:txBody>
          <a:bodyPr vert="horz" wrap="square" lIns="146286" tIns="91429" rIns="146286" bIns="91429"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665553848"/>
      </p:ext>
    </p:extLst>
  </p:cSld>
  <p:clrMap bg1="lt1" tx1="dk1" bg2="lt2" tx2="dk2" accent1="accent1" accent2="accent2" accent3="accent3" accent4="accent4" accent5="accent5" accent6="accent6" hlink="hlink" folHlink="folHlink"/>
  <p:sldLayoutIdLst>
    <p:sldLayoutId id="2147483871" r:id="rId1"/>
    <p:sldLayoutId id="2147483872" r:id="rId2"/>
    <p:sldLayoutId id="2147483873" r:id="rId3"/>
    <p:sldLayoutId id="2147483874" r:id="rId4"/>
    <p:sldLayoutId id="2147483875" r:id="rId5"/>
    <p:sldLayoutId id="2147483876" r:id="rId6"/>
    <p:sldLayoutId id="2147483877" r:id="rId7"/>
    <p:sldLayoutId id="2147483878" r:id="rId8"/>
    <p:sldLayoutId id="2147483879" r:id="rId9"/>
    <p:sldLayoutId id="2147483880" r:id="rId10"/>
    <p:sldLayoutId id="2147483881" r:id="rId11"/>
    <p:sldLayoutId id="2147483882" r:id="rId12"/>
    <p:sldLayoutId id="2147483883" r:id="rId13"/>
    <p:sldLayoutId id="2147483884" r:id="rId14"/>
    <p:sldLayoutId id="2147483885" r:id="rId15"/>
    <p:sldLayoutId id="2147483886" r:id="rId16"/>
    <p:sldLayoutId id="2147483887" r:id="rId17"/>
    <p:sldLayoutId id="2147483888" r:id="rId18"/>
    <p:sldLayoutId id="2147483889" r:id="rId19"/>
    <p:sldLayoutId id="2147483890" r:id="rId20"/>
    <p:sldLayoutId id="2147483891" r:id="rId21"/>
    <p:sldLayoutId id="2147483892" r:id="rId22"/>
    <p:sldLayoutId id="2147483893" r:id="rId23"/>
    <p:sldLayoutId id="2147483894" r:id="rId24"/>
    <p:sldLayoutId id="2147483895" r:id="rId25"/>
    <p:sldLayoutId id="2147483896" r:id="rId26"/>
    <p:sldLayoutId id="2147483897" r:id="rId27"/>
    <p:sldLayoutId id="2147483898" r:id="rId28"/>
    <p:sldLayoutId id="2147483899" r:id="rId29"/>
    <p:sldLayoutId id="2147483900" r:id="rId30"/>
    <p:sldLayoutId id="2147483901" r:id="rId31"/>
    <p:sldLayoutId id="2147483902" r:id="rId32"/>
    <p:sldLayoutId id="2147483903" r:id="rId33"/>
    <p:sldLayoutId id="2147483904" r:id="rId34"/>
    <p:sldLayoutId id="2147483905" r:id="rId35"/>
    <p:sldLayoutId id="2147483907" r:id="rId36"/>
    <p:sldLayoutId id="2147483908" r:id="rId37"/>
  </p:sldLayoutIdLst>
  <p:transition>
    <p:fade/>
  </p:transition>
  <p:timing>
    <p:tnLst>
      <p:par>
        <p:cTn id="1" dur="indefinite" restart="never" nodeType="tmRoot"/>
      </p:par>
    </p:tnLst>
  </p:timing>
  <p:txStyles>
    <p:titleStyle>
      <a:lvl1pPr algn="l" defTabSz="914064"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33" marR="0" indent="-336033" algn="l" defTabSz="914064" rtl="0" eaLnBrk="1" fontAlgn="auto" latinLnBrk="0" hangingPunct="1">
        <a:lnSpc>
          <a:spcPct val="90000"/>
        </a:lnSpc>
        <a:spcBef>
          <a:spcPct val="20000"/>
        </a:spcBef>
        <a:spcAft>
          <a:spcPts val="0"/>
        </a:spcAft>
        <a:buClrTx/>
        <a:buSzPct val="90000"/>
        <a:buFont typeface="Arial" pitchFamily="34" charset="0"/>
        <a:buChar char="•"/>
        <a:tabLst/>
        <a:defRPr sz="3822" kern="1200" spc="0" baseline="0">
          <a:gradFill>
            <a:gsLst>
              <a:gs pos="1250">
                <a:schemeClr val="tx1"/>
              </a:gs>
              <a:gs pos="100000">
                <a:schemeClr val="tx1"/>
              </a:gs>
            </a:gsLst>
            <a:lin ang="5400000" scaled="0"/>
          </a:gradFill>
          <a:latin typeface="+mj-lt"/>
          <a:ea typeface="+mn-ea"/>
          <a:cs typeface="+mn-cs"/>
        </a:defRPr>
      </a:lvl1pPr>
      <a:lvl2pPr marL="572501" marR="0" indent="-236468" algn="l" defTabSz="914064" rtl="0" eaLnBrk="1" fontAlgn="auto" latinLnBrk="0" hangingPunct="1">
        <a:lnSpc>
          <a:spcPct val="90000"/>
        </a:lnSpc>
        <a:spcBef>
          <a:spcPct val="20000"/>
        </a:spcBef>
        <a:spcAft>
          <a:spcPts val="0"/>
        </a:spcAft>
        <a:buClrTx/>
        <a:buSzPct val="90000"/>
        <a:buFont typeface="Arial" pitchFamily="34" charset="0"/>
        <a:buChar char="•"/>
        <a:tabLst/>
        <a:defRPr sz="2352" kern="1200" spc="0" baseline="0">
          <a:gradFill>
            <a:gsLst>
              <a:gs pos="1250">
                <a:schemeClr val="tx1"/>
              </a:gs>
              <a:gs pos="100000">
                <a:schemeClr val="tx1"/>
              </a:gs>
            </a:gsLst>
            <a:lin ang="5400000" scaled="0"/>
          </a:gradFill>
          <a:latin typeface="+mn-lt"/>
          <a:ea typeface="+mn-ea"/>
          <a:cs typeface="+mn-cs"/>
        </a:defRPr>
      </a:lvl2pPr>
      <a:lvl3pPr marL="784078" marR="0" indent="-224022" algn="l" defTabSz="914064"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gradFill>
            <a:gsLst>
              <a:gs pos="1250">
                <a:schemeClr val="tx1"/>
              </a:gs>
              <a:gs pos="100000">
                <a:schemeClr val="tx1"/>
              </a:gs>
            </a:gsLst>
            <a:lin ang="5400000" scaled="0"/>
          </a:gradFill>
          <a:latin typeface="+mn-lt"/>
          <a:ea typeface="+mn-ea"/>
          <a:cs typeface="+mn-cs"/>
        </a:defRPr>
      </a:lvl3pPr>
      <a:lvl4pPr marL="1008099" marR="0" indent="-224022" algn="l" defTabSz="914064"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4pPr>
      <a:lvl5pPr marL="1232122" marR="0" indent="-224022" algn="l" defTabSz="914064"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5pPr>
      <a:lvl6pPr marL="2513673" indent="-228516" algn="l" defTabSz="914064"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707" indent="-228516" algn="l" defTabSz="914064"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738" indent="-228516" algn="l" defTabSz="914064"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771" indent="-228516" algn="l" defTabSz="914064"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64" rtl="0" eaLnBrk="1" latinLnBrk="0" hangingPunct="1">
        <a:defRPr sz="1764" kern="1200">
          <a:solidFill>
            <a:schemeClr val="tx1"/>
          </a:solidFill>
          <a:latin typeface="+mn-lt"/>
          <a:ea typeface="+mn-ea"/>
          <a:cs typeface="+mn-cs"/>
        </a:defRPr>
      </a:lvl1pPr>
      <a:lvl2pPr marL="457031" algn="l" defTabSz="914064" rtl="0" eaLnBrk="1" latinLnBrk="0" hangingPunct="1">
        <a:defRPr sz="1764" kern="1200">
          <a:solidFill>
            <a:schemeClr val="tx1"/>
          </a:solidFill>
          <a:latin typeface="+mn-lt"/>
          <a:ea typeface="+mn-ea"/>
          <a:cs typeface="+mn-cs"/>
        </a:defRPr>
      </a:lvl2pPr>
      <a:lvl3pPr marL="914064" algn="l" defTabSz="914064" rtl="0" eaLnBrk="1" latinLnBrk="0" hangingPunct="1">
        <a:defRPr sz="1764" kern="1200">
          <a:solidFill>
            <a:schemeClr val="tx1"/>
          </a:solidFill>
          <a:latin typeface="+mn-lt"/>
          <a:ea typeface="+mn-ea"/>
          <a:cs typeface="+mn-cs"/>
        </a:defRPr>
      </a:lvl3pPr>
      <a:lvl4pPr marL="1371095" algn="l" defTabSz="914064" rtl="0" eaLnBrk="1" latinLnBrk="0" hangingPunct="1">
        <a:defRPr sz="1764" kern="1200">
          <a:solidFill>
            <a:schemeClr val="tx1"/>
          </a:solidFill>
          <a:latin typeface="+mn-lt"/>
          <a:ea typeface="+mn-ea"/>
          <a:cs typeface="+mn-cs"/>
        </a:defRPr>
      </a:lvl4pPr>
      <a:lvl5pPr marL="1828127" algn="l" defTabSz="914064" rtl="0" eaLnBrk="1" latinLnBrk="0" hangingPunct="1">
        <a:defRPr sz="1764" kern="1200">
          <a:solidFill>
            <a:schemeClr val="tx1"/>
          </a:solidFill>
          <a:latin typeface="+mn-lt"/>
          <a:ea typeface="+mn-ea"/>
          <a:cs typeface="+mn-cs"/>
        </a:defRPr>
      </a:lvl5pPr>
      <a:lvl6pPr marL="2285160" algn="l" defTabSz="914064" rtl="0" eaLnBrk="1" latinLnBrk="0" hangingPunct="1">
        <a:defRPr sz="1764" kern="1200">
          <a:solidFill>
            <a:schemeClr val="tx1"/>
          </a:solidFill>
          <a:latin typeface="+mn-lt"/>
          <a:ea typeface="+mn-ea"/>
          <a:cs typeface="+mn-cs"/>
        </a:defRPr>
      </a:lvl6pPr>
      <a:lvl7pPr marL="2742190" algn="l" defTabSz="914064" rtl="0" eaLnBrk="1" latinLnBrk="0" hangingPunct="1">
        <a:defRPr sz="1764" kern="1200">
          <a:solidFill>
            <a:schemeClr val="tx1"/>
          </a:solidFill>
          <a:latin typeface="+mn-lt"/>
          <a:ea typeface="+mn-ea"/>
          <a:cs typeface="+mn-cs"/>
        </a:defRPr>
      </a:lvl7pPr>
      <a:lvl8pPr marL="3199223" algn="l" defTabSz="914064" rtl="0" eaLnBrk="1" latinLnBrk="0" hangingPunct="1">
        <a:defRPr sz="1764" kern="1200">
          <a:solidFill>
            <a:schemeClr val="tx1"/>
          </a:solidFill>
          <a:latin typeface="+mn-lt"/>
          <a:ea typeface="+mn-ea"/>
          <a:cs typeface="+mn-cs"/>
        </a:defRPr>
      </a:lvl8pPr>
      <a:lvl9pPr marL="3656254" algn="l" defTabSz="914064" rtl="0" eaLnBrk="1" latinLnBrk="0" hangingPunct="1">
        <a:defRPr sz="1764"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1"/>
            <a:ext cx="11149013" cy="609398"/>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19114" y="1905000"/>
            <a:ext cx="11149011" cy="2108269"/>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 bg1="lt1" tx1="dk1" bg2="lt2" tx2="dk2" accent1="accent1" accent2="accent2" accent3="accent3" accent4="accent4" accent5="accent5" accent6="accent6" hlink="hlink" folHlink="folHlink"/>
  <p:sldLayoutIdLst>
    <p:sldLayoutId id="2147483721" r:id="rId1"/>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4400" b="0" kern="1200" cap="none" spc="-100" baseline="0" dirty="0">
          <a:ln w="3175">
            <a:noFill/>
          </a:ln>
          <a:solidFill>
            <a:schemeClr val="tx1">
              <a:alpha val="99000"/>
            </a:schemeClr>
          </a:solidFill>
          <a:effectLst/>
          <a:latin typeface="+mj-lt"/>
          <a:ea typeface="+mn-ea"/>
          <a:cs typeface="Arial" charset="0"/>
        </a:defRPr>
      </a:lvl1pPr>
    </p:titleStyle>
    <p:bodyStyle>
      <a:lvl1pPr marL="0" indent="0" algn="l" defTabSz="914363" rtl="0" eaLnBrk="1" latinLnBrk="0" hangingPunct="1">
        <a:lnSpc>
          <a:spcPct val="90000"/>
        </a:lnSpc>
        <a:spcBef>
          <a:spcPct val="20000"/>
        </a:spcBef>
        <a:buFont typeface="Arial" pitchFamily="34" charset="0"/>
        <a:buNone/>
        <a:defRPr sz="3000" b="0" kern="1200">
          <a:solidFill>
            <a:schemeClr val="tx1">
              <a:alpha val="99000"/>
            </a:schemeClr>
          </a:solidFill>
          <a:latin typeface="Consolas" pitchFamily="49" charset="0"/>
          <a:ea typeface="+mn-ea"/>
          <a:cs typeface="Consolas" pitchFamily="49" charset="0"/>
        </a:defRPr>
      </a:lvl1pPr>
      <a:lvl2pPr marL="384954" indent="-7937" algn="l" defTabSz="914363" rtl="0" eaLnBrk="1" latinLnBrk="0" hangingPunct="1">
        <a:lnSpc>
          <a:spcPct val="90000"/>
        </a:lnSpc>
        <a:spcBef>
          <a:spcPct val="20000"/>
        </a:spcBef>
        <a:buFont typeface="Arial" pitchFamily="34" charset="0"/>
        <a:buNone/>
        <a:defRPr sz="2800" b="0" kern="1200">
          <a:solidFill>
            <a:schemeClr val="tx1">
              <a:alpha val="99000"/>
            </a:schemeClr>
          </a:solidFill>
          <a:latin typeface="Consolas" pitchFamily="49" charset="0"/>
          <a:ea typeface="+mn-ea"/>
          <a:cs typeface="Consolas" pitchFamily="49" charset="0"/>
        </a:defRPr>
      </a:lvl2pPr>
      <a:lvl3pPr marL="761970" indent="-7937" algn="l" defTabSz="914363" rtl="0" eaLnBrk="1" latinLnBrk="0" hangingPunct="1">
        <a:lnSpc>
          <a:spcPct val="90000"/>
        </a:lnSpc>
        <a:spcBef>
          <a:spcPct val="20000"/>
        </a:spcBef>
        <a:buFont typeface="Arial" pitchFamily="34" charset="0"/>
        <a:buNone/>
        <a:defRPr sz="2400" b="0" kern="1200">
          <a:solidFill>
            <a:schemeClr val="tx1">
              <a:alpha val="99000"/>
            </a:schemeClr>
          </a:solidFill>
          <a:latin typeface="Consolas" pitchFamily="49" charset="0"/>
          <a:ea typeface="+mn-ea"/>
          <a:cs typeface="Consolas" pitchFamily="49" charset="0"/>
        </a:defRPr>
      </a:lvl3pPr>
      <a:lvl4pPr marL="1094009" indent="7937" algn="l" defTabSz="914363" rtl="0" eaLnBrk="1" latinLnBrk="0" hangingPunct="1">
        <a:lnSpc>
          <a:spcPct val="90000"/>
        </a:lnSpc>
        <a:spcBef>
          <a:spcPct val="20000"/>
        </a:spcBef>
        <a:buFont typeface="Arial" pitchFamily="34" charset="0"/>
        <a:buNone/>
        <a:defRPr sz="2400" b="0" kern="1200">
          <a:solidFill>
            <a:schemeClr val="tx1">
              <a:alpha val="99000"/>
            </a:schemeClr>
          </a:solidFill>
          <a:latin typeface="Consolas" pitchFamily="49" charset="0"/>
          <a:ea typeface="+mn-ea"/>
          <a:cs typeface="Consolas" pitchFamily="49" charset="0"/>
        </a:defRPr>
      </a:lvl4pPr>
      <a:lvl5pPr marL="1426047" indent="0" algn="l" defTabSz="914363" rtl="0" eaLnBrk="1" latinLnBrk="0" hangingPunct="1">
        <a:lnSpc>
          <a:spcPct val="90000"/>
        </a:lnSpc>
        <a:spcBef>
          <a:spcPct val="20000"/>
        </a:spcBef>
        <a:buFont typeface="Arial" pitchFamily="34" charset="0"/>
        <a:buNone/>
        <a:defRPr sz="2400" b="0" kern="1200">
          <a:solidFill>
            <a:schemeClr val="tx1">
              <a:alpha val="99000"/>
            </a:schemeClr>
          </a:solidFill>
          <a:latin typeface="Consolas" pitchFamily="49" charset="0"/>
          <a:ea typeface="+mn-ea"/>
          <a:cs typeface="Consolas" pitchFamily="49"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3" y="228601"/>
            <a:ext cx="11149013"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113" y="1447803"/>
            <a:ext cx="11149012"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 bg1="lt1" tx1="dk1" bg2="lt2" tx2="dk2" accent1="accent1" accent2="accent2" accent3="accent3" accent4="accent4" accent5="accent5" accent6="accent6" hlink="hlink" folHlink="folHlink"/>
  <p:sldLayoutIdLst>
    <p:sldLayoutId id="2147483729" r:id="rId1"/>
    <p:sldLayoutId id="2147483730" r:id="rId2"/>
    <p:sldLayoutId id="2147483731" r:id="rId3"/>
    <p:sldLayoutId id="2147483732" r:id="rId4"/>
    <p:sldLayoutId id="2147483733" r:id="rId5"/>
    <p:sldLayoutId id="2147483734" r:id="rId6"/>
    <p:sldLayoutId id="2147483735" r:id="rId7"/>
    <p:sldLayoutId id="2147483736" r:id="rId8"/>
    <p:sldLayoutId id="2147483737" r:id="rId9"/>
    <p:sldLayoutId id="2147483738" r:id="rId10"/>
    <p:sldLayoutId id="2147483739" r:id="rId11"/>
    <p:sldLayoutId id="2147483740" r:id="rId12"/>
    <p:sldLayoutId id="2147483741" r:id="rId13"/>
    <p:sldLayoutId id="2147483742" r:id="rId14"/>
    <p:sldLayoutId id="2147483743" r:id="rId15"/>
    <p:sldLayoutId id="2147483744" r:id="rId16"/>
    <p:sldLayoutId id="2147483745" r:id="rId17"/>
    <p:sldLayoutId id="2147483746" r:id="rId18"/>
    <p:sldLayoutId id="2147483906" r:id="rId19"/>
  </p:sldLayoutIdLst>
  <p:transition>
    <p:fade/>
  </p:transition>
  <p:timing>
    <p:tnLst>
      <p:par>
        <p:cTn id="1" dur="indefinite" restart="never" nodeType="tmRoot"/>
      </p:par>
    </p:tnLst>
  </p:timing>
  <p:txStyles>
    <p:titleStyle>
      <a:lvl1pPr algn="l" defTabSz="913641" rtl="0" eaLnBrk="1" latinLnBrk="0" hangingPunct="1">
        <a:lnSpc>
          <a:spcPct val="90000"/>
        </a:lnSpc>
        <a:spcBef>
          <a:spcPct val="0"/>
        </a:spcBef>
        <a:buNone/>
        <a:defRPr lang="en-US" sz="55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59995" indent="-459995" algn="l" defTabSz="913641"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4981" indent="-394984" algn="l" defTabSz="913641"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7900" indent="-402919" algn="l" defTabSz="913641"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3687" indent="-345797" algn="l" defTabSz="913641"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39990" indent="-336284" algn="l" defTabSz="913641"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2523" indent="-228413" algn="l" defTabSz="913641"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9326" indent="-228413" algn="l" defTabSz="913641"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6150" indent="-228413" algn="l" defTabSz="913641"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2968" indent="-228413" algn="l" defTabSz="913641"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3641" rtl="0" eaLnBrk="1" latinLnBrk="0" hangingPunct="1">
        <a:defRPr sz="1900" kern="1200">
          <a:solidFill>
            <a:schemeClr val="tx1"/>
          </a:solidFill>
          <a:latin typeface="+mn-lt"/>
          <a:ea typeface="+mn-ea"/>
          <a:cs typeface="+mn-cs"/>
        </a:defRPr>
      </a:lvl1pPr>
      <a:lvl2pPr marL="456805" algn="l" defTabSz="913641" rtl="0" eaLnBrk="1" latinLnBrk="0" hangingPunct="1">
        <a:defRPr sz="1900" kern="1200">
          <a:solidFill>
            <a:schemeClr val="tx1"/>
          </a:solidFill>
          <a:latin typeface="+mn-lt"/>
          <a:ea typeface="+mn-ea"/>
          <a:cs typeface="+mn-cs"/>
        </a:defRPr>
      </a:lvl2pPr>
      <a:lvl3pPr marL="913641" algn="l" defTabSz="913641" rtl="0" eaLnBrk="1" latinLnBrk="0" hangingPunct="1">
        <a:defRPr sz="1900" kern="1200">
          <a:solidFill>
            <a:schemeClr val="tx1"/>
          </a:solidFill>
          <a:latin typeface="+mn-lt"/>
          <a:ea typeface="+mn-ea"/>
          <a:cs typeface="+mn-cs"/>
        </a:defRPr>
      </a:lvl3pPr>
      <a:lvl4pPr marL="1370456" algn="l" defTabSz="913641" rtl="0" eaLnBrk="1" latinLnBrk="0" hangingPunct="1">
        <a:defRPr sz="1900" kern="1200">
          <a:solidFill>
            <a:schemeClr val="tx1"/>
          </a:solidFill>
          <a:latin typeface="+mn-lt"/>
          <a:ea typeface="+mn-ea"/>
          <a:cs typeface="+mn-cs"/>
        </a:defRPr>
      </a:lvl4pPr>
      <a:lvl5pPr marL="1827283" algn="l" defTabSz="913641" rtl="0" eaLnBrk="1" latinLnBrk="0" hangingPunct="1">
        <a:defRPr sz="1900" kern="1200">
          <a:solidFill>
            <a:schemeClr val="tx1"/>
          </a:solidFill>
          <a:latin typeface="+mn-lt"/>
          <a:ea typeface="+mn-ea"/>
          <a:cs typeface="+mn-cs"/>
        </a:defRPr>
      </a:lvl5pPr>
      <a:lvl6pPr marL="2284088" algn="l" defTabSz="913641" rtl="0" eaLnBrk="1" latinLnBrk="0" hangingPunct="1">
        <a:defRPr sz="1900" kern="1200">
          <a:solidFill>
            <a:schemeClr val="tx1"/>
          </a:solidFill>
          <a:latin typeface="+mn-lt"/>
          <a:ea typeface="+mn-ea"/>
          <a:cs typeface="+mn-cs"/>
        </a:defRPr>
      </a:lvl6pPr>
      <a:lvl7pPr marL="2740918" algn="l" defTabSz="913641" rtl="0" eaLnBrk="1" latinLnBrk="0" hangingPunct="1">
        <a:defRPr sz="1900" kern="1200">
          <a:solidFill>
            <a:schemeClr val="tx1"/>
          </a:solidFill>
          <a:latin typeface="+mn-lt"/>
          <a:ea typeface="+mn-ea"/>
          <a:cs typeface="+mn-cs"/>
        </a:defRPr>
      </a:lvl7pPr>
      <a:lvl8pPr marL="3197739" algn="l" defTabSz="913641" rtl="0" eaLnBrk="1" latinLnBrk="0" hangingPunct="1">
        <a:defRPr sz="1900" kern="1200">
          <a:solidFill>
            <a:schemeClr val="tx1"/>
          </a:solidFill>
          <a:latin typeface="+mn-lt"/>
          <a:ea typeface="+mn-ea"/>
          <a:cs typeface="+mn-cs"/>
        </a:defRPr>
      </a:lvl8pPr>
      <a:lvl9pPr marL="3654563" algn="l" defTabSz="913641" rtl="0" eaLnBrk="1" latinLnBrk="0" hangingPunct="1">
        <a:defRPr sz="19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4" name="Rectangle 3"/>
          <p:cNvSpPr/>
          <p:nvPr/>
        </p:nvSpPr>
        <p:spPr bwMode="auto">
          <a:xfrm>
            <a:off x="1" y="0"/>
            <a:ext cx="308344"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60" tIns="45681" rIns="91360" bIns="45681" numCol="1" rtlCol="0" anchor="ctr" anchorCtr="0" compatLnSpc="1">
            <a:prstTxWarp prst="textNoShape">
              <a:avLst/>
            </a:prstTxWarp>
          </a:bodyPr>
          <a:lstStyle/>
          <a:p>
            <a:pPr algn="ctr" defTabSz="913377"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5" name="Rectangle 4"/>
          <p:cNvSpPr/>
          <p:nvPr/>
        </p:nvSpPr>
        <p:spPr bwMode="auto">
          <a:xfrm>
            <a:off x="0" y="0"/>
            <a:ext cx="12188825" cy="14478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60" tIns="45681" rIns="91360" bIns="45681" numCol="1" rtlCol="0" anchor="ctr" anchorCtr="0" compatLnSpc="1">
            <a:prstTxWarp prst="textNoShape">
              <a:avLst/>
            </a:prstTxWarp>
          </a:bodyPr>
          <a:lstStyle/>
          <a:p>
            <a:pPr algn="ctr" defTabSz="913377"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2" name="Title Placeholder 1"/>
          <p:cNvSpPr>
            <a:spLocks noGrp="1"/>
          </p:cNvSpPr>
          <p:nvPr>
            <p:ph type="title"/>
          </p:nvPr>
        </p:nvSpPr>
        <p:spPr>
          <a:xfrm>
            <a:off x="519135" y="228604"/>
            <a:ext cx="11149015" cy="6647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113" y="1905001"/>
            <a:ext cx="11149012" cy="1635832"/>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 bg1="lt1" tx1="dk1" bg2="lt2" tx2="dk2" accent1="accent1" accent2="accent2" accent3="accent3" accent4="accent4" accent5="accent5" accent6="accent6" hlink="hlink" folHlink="folHlink"/>
  <p:sldLayoutIdLst>
    <p:sldLayoutId id="2147483749" r:id="rId1"/>
  </p:sldLayoutIdLst>
  <p:transition>
    <p:fade/>
  </p:transition>
  <p:timing>
    <p:tnLst>
      <p:par>
        <p:cTn id="1" dur="indefinite" restart="never" nodeType="tmRoot"/>
      </p:par>
    </p:tnLst>
  </p:timing>
  <p:txStyles>
    <p:titleStyle>
      <a:lvl1pPr algn="l" defTabSz="913641" rtl="0" eaLnBrk="1" latinLnBrk="0" hangingPunct="1">
        <a:lnSpc>
          <a:spcPct val="90000"/>
        </a:lnSpc>
        <a:spcBef>
          <a:spcPct val="0"/>
        </a:spcBef>
        <a:buNone/>
        <a:defRPr lang="en-US" sz="4800" b="0" kern="1200" cap="none" spc="-100" baseline="0" dirty="0">
          <a:ln w="3175">
            <a:noFill/>
          </a:ln>
          <a:solidFill>
            <a:schemeClr val="bg1">
              <a:alpha val="99000"/>
            </a:schemeClr>
          </a:solidFill>
          <a:effectLst/>
          <a:latin typeface="Segoe UI Light" pitchFamily="34" charset="0"/>
          <a:ea typeface="+mn-ea"/>
          <a:cs typeface="Arial" charset="0"/>
        </a:defRPr>
      </a:lvl1pPr>
    </p:titleStyle>
    <p:bodyStyle>
      <a:lvl1pPr marL="0" indent="0" algn="l" defTabSz="913641" rtl="0" eaLnBrk="1" latinLnBrk="0" hangingPunct="1">
        <a:lnSpc>
          <a:spcPct val="90000"/>
        </a:lnSpc>
        <a:spcBef>
          <a:spcPct val="20000"/>
        </a:spcBef>
        <a:buFont typeface="Arial" pitchFamily="34" charset="0"/>
        <a:buNone/>
        <a:defRPr sz="2400" b="0" kern="1200">
          <a:gradFill>
            <a:gsLst>
              <a:gs pos="0">
                <a:srgbClr val="595959"/>
              </a:gs>
              <a:gs pos="86000">
                <a:srgbClr val="595959"/>
              </a:gs>
            </a:gsLst>
            <a:lin ang="5400000" scaled="0"/>
          </a:gradFill>
          <a:latin typeface="Consolas" pitchFamily="49" charset="0"/>
          <a:ea typeface="+mn-ea"/>
          <a:cs typeface="Consolas" pitchFamily="49" charset="0"/>
        </a:defRPr>
      </a:lvl1pPr>
      <a:lvl2pPr marL="384650" indent="-7937" algn="l" defTabSz="913641" rtl="0" eaLnBrk="1" latinLnBrk="0" hangingPunct="1">
        <a:lnSpc>
          <a:spcPct val="90000"/>
        </a:lnSpc>
        <a:spcBef>
          <a:spcPct val="20000"/>
        </a:spcBef>
        <a:buFont typeface="Arial" pitchFamily="34" charset="0"/>
        <a:buNone/>
        <a:defRPr sz="2000" b="0" kern="1200">
          <a:gradFill>
            <a:gsLst>
              <a:gs pos="0">
                <a:srgbClr val="595959"/>
              </a:gs>
              <a:gs pos="86000">
                <a:srgbClr val="595959"/>
              </a:gs>
            </a:gsLst>
            <a:lin ang="5400000" scaled="0"/>
          </a:gradFill>
          <a:latin typeface="Consolas" pitchFamily="49" charset="0"/>
          <a:ea typeface="+mn-ea"/>
          <a:cs typeface="Consolas" pitchFamily="49" charset="0"/>
        </a:defRPr>
      </a:lvl2pPr>
      <a:lvl3pPr marL="761363" indent="-7937" algn="l" defTabSz="913641" rtl="0" eaLnBrk="1" latinLnBrk="0" hangingPunct="1">
        <a:lnSpc>
          <a:spcPct val="90000"/>
        </a:lnSpc>
        <a:spcBef>
          <a:spcPct val="20000"/>
        </a:spcBef>
        <a:buFont typeface="Arial" pitchFamily="34" charset="0"/>
        <a:buNone/>
        <a:defRPr sz="1900" b="0" kern="1200">
          <a:gradFill>
            <a:gsLst>
              <a:gs pos="0">
                <a:srgbClr val="595959"/>
              </a:gs>
              <a:gs pos="86000">
                <a:srgbClr val="595959"/>
              </a:gs>
            </a:gsLst>
            <a:lin ang="5400000" scaled="0"/>
          </a:gradFill>
          <a:latin typeface="Consolas" pitchFamily="49" charset="0"/>
          <a:ea typeface="+mn-ea"/>
          <a:cs typeface="Consolas" pitchFamily="49" charset="0"/>
        </a:defRPr>
      </a:lvl3pPr>
      <a:lvl4pPr marL="1093147" indent="7937" algn="l" defTabSz="913641" rtl="0" eaLnBrk="1" latinLnBrk="0" hangingPunct="1">
        <a:lnSpc>
          <a:spcPct val="90000"/>
        </a:lnSpc>
        <a:spcBef>
          <a:spcPct val="20000"/>
        </a:spcBef>
        <a:buFont typeface="Arial" pitchFamily="34" charset="0"/>
        <a:buNone/>
        <a:defRPr sz="1900" b="0" kern="1200">
          <a:gradFill>
            <a:gsLst>
              <a:gs pos="0">
                <a:srgbClr val="595959"/>
              </a:gs>
              <a:gs pos="86000">
                <a:srgbClr val="595959"/>
              </a:gs>
            </a:gsLst>
            <a:lin ang="5400000" scaled="0"/>
          </a:gradFill>
          <a:latin typeface="Consolas" pitchFamily="49" charset="0"/>
          <a:ea typeface="+mn-ea"/>
          <a:cs typeface="Consolas" pitchFamily="49" charset="0"/>
        </a:defRPr>
      </a:lvl4pPr>
      <a:lvl5pPr marL="1424909" indent="0" algn="l" defTabSz="913641" rtl="0" eaLnBrk="1" latinLnBrk="0" hangingPunct="1">
        <a:lnSpc>
          <a:spcPct val="90000"/>
        </a:lnSpc>
        <a:spcBef>
          <a:spcPct val="20000"/>
        </a:spcBef>
        <a:buFont typeface="Arial" pitchFamily="34" charset="0"/>
        <a:buNone/>
        <a:defRPr sz="1900" b="0" kern="1200">
          <a:gradFill>
            <a:gsLst>
              <a:gs pos="0">
                <a:srgbClr val="595959"/>
              </a:gs>
              <a:gs pos="86000">
                <a:srgbClr val="595959"/>
              </a:gs>
            </a:gsLst>
            <a:lin ang="5400000" scaled="0"/>
          </a:gradFill>
          <a:latin typeface="Consolas" pitchFamily="49" charset="0"/>
          <a:ea typeface="+mn-ea"/>
          <a:cs typeface="Consolas" pitchFamily="49" charset="0"/>
        </a:defRPr>
      </a:lvl5pPr>
      <a:lvl6pPr marL="2512523" indent="-228413" algn="l" defTabSz="913641"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9326" indent="-228413" algn="l" defTabSz="913641"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6150" indent="-228413" algn="l" defTabSz="913641"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2968" indent="-228413" algn="l" defTabSz="913641"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3641" rtl="0" eaLnBrk="1" latinLnBrk="0" hangingPunct="1">
        <a:defRPr sz="1900" kern="1200">
          <a:solidFill>
            <a:schemeClr val="tx1"/>
          </a:solidFill>
          <a:latin typeface="+mn-lt"/>
          <a:ea typeface="+mn-ea"/>
          <a:cs typeface="+mn-cs"/>
        </a:defRPr>
      </a:lvl1pPr>
      <a:lvl2pPr marL="456805" algn="l" defTabSz="913641" rtl="0" eaLnBrk="1" latinLnBrk="0" hangingPunct="1">
        <a:defRPr sz="1900" kern="1200">
          <a:solidFill>
            <a:schemeClr val="tx1"/>
          </a:solidFill>
          <a:latin typeface="+mn-lt"/>
          <a:ea typeface="+mn-ea"/>
          <a:cs typeface="+mn-cs"/>
        </a:defRPr>
      </a:lvl2pPr>
      <a:lvl3pPr marL="913641" algn="l" defTabSz="913641" rtl="0" eaLnBrk="1" latinLnBrk="0" hangingPunct="1">
        <a:defRPr sz="1900" kern="1200">
          <a:solidFill>
            <a:schemeClr val="tx1"/>
          </a:solidFill>
          <a:latin typeface="+mn-lt"/>
          <a:ea typeface="+mn-ea"/>
          <a:cs typeface="+mn-cs"/>
        </a:defRPr>
      </a:lvl3pPr>
      <a:lvl4pPr marL="1370456" algn="l" defTabSz="913641" rtl="0" eaLnBrk="1" latinLnBrk="0" hangingPunct="1">
        <a:defRPr sz="1900" kern="1200">
          <a:solidFill>
            <a:schemeClr val="tx1"/>
          </a:solidFill>
          <a:latin typeface="+mn-lt"/>
          <a:ea typeface="+mn-ea"/>
          <a:cs typeface="+mn-cs"/>
        </a:defRPr>
      </a:lvl4pPr>
      <a:lvl5pPr marL="1827283" algn="l" defTabSz="913641" rtl="0" eaLnBrk="1" latinLnBrk="0" hangingPunct="1">
        <a:defRPr sz="1900" kern="1200">
          <a:solidFill>
            <a:schemeClr val="tx1"/>
          </a:solidFill>
          <a:latin typeface="+mn-lt"/>
          <a:ea typeface="+mn-ea"/>
          <a:cs typeface="+mn-cs"/>
        </a:defRPr>
      </a:lvl5pPr>
      <a:lvl6pPr marL="2284088" algn="l" defTabSz="913641" rtl="0" eaLnBrk="1" latinLnBrk="0" hangingPunct="1">
        <a:defRPr sz="1900" kern="1200">
          <a:solidFill>
            <a:schemeClr val="tx1"/>
          </a:solidFill>
          <a:latin typeface="+mn-lt"/>
          <a:ea typeface="+mn-ea"/>
          <a:cs typeface="+mn-cs"/>
        </a:defRPr>
      </a:lvl6pPr>
      <a:lvl7pPr marL="2740918" algn="l" defTabSz="913641" rtl="0" eaLnBrk="1" latinLnBrk="0" hangingPunct="1">
        <a:defRPr sz="1900" kern="1200">
          <a:solidFill>
            <a:schemeClr val="tx1"/>
          </a:solidFill>
          <a:latin typeface="+mn-lt"/>
          <a:ea typeface="+mn-ea"/>
          <a:cs typeface="+mn-cs"/>
        </a:defRPr>
      </a:lvl7pPr>
      <a:lvl8pPr marL="3197739" algn="l" defTabSz="913641" rtl="0" eaLnBrk="1" latinLnBrk="0" hangingPunct="1">
        <a:defRPr sz="1900" kern="1200">
          <a:solidFill>
            <a:schemeClr val="tx1"/>
          </a:solidFill>
          <a:latin typeface="+mn-lt"/>
          <a:ea typeface="+mn-ea"/>
          <a:cs typeface="+mn-cs"/>
        </a:defRPr>
      </a:lvl8pPr>
      <a:lvl9pPr marL="3654563" algn="l" defTabSz="913641" rtl="0" eaLnBrk="1" latinLnBrk="0" hangingPunct="1">
        <a:defRPr sz="19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3" y="228601"/>
            <a:ext cx="11149013"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113" y="1447826"/>
            <a:ext cx="11149012" cy="1908215"/>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8832469"/>
      </p:ext>
    </p:extLst>
  </p:cSld>
  <p:clrMap bg1="dk1" tx1="lt1" bg2="dk2" tx2="lt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 id="2147483762" r:id="rId12"/>
    <p:sldLayoutId id="2147483763" r:id="rId13"/>
  </p:sldLayoutIdLst>
  <p:transition>
    <p:fade/>
  </p:transition>
  <p:txStyles>
    <p:titleStyle>
      <a:lvl1pPr algn="l" defTabSz="913641" rtl="0" eaLnBrk="1" latinLnBrk="0" hangingPunct="1">
        <a:lnSpc>
          <a:spcPct val="90000"/>
        </a:lnSpc>
        <a:spcBef>
          <a:spcPct val="0"/>
        </a:spcBef>
        <a:buNone/>
        <a:defRPr lang="en-US" sz="5500" b="0" kern="1200" cap="none" spc="-100" baseline="0" dirty="0" smtClean="0">
          <a:ln w="3175">
            <a:noFill/>
          </a:ln>
          <a:gradFill flip="none" rotWithShape="1">
            <a:gsLst>
              <a:gs pos="0">
                <a:schemeClr val="tx1"/>
              </a:gs>
              <a:gs pos="86000">
                <a:schemeClr val="tx1"/>
              </a:gs>
            </a:gsLst>
            <a:lin ang="5400000" scaled="0"/>
            <a:tileRect/>
          </a:gradFill>
          <a:effectLst/>
          <a:latin typeface="+mj-lt"/>
          <a:ea typeface="+mn-ea"/>
          <a:cs typeface="Arial" charset="0"/>
        </a:defRPr>
      </a:lvl1pPr>
    </p:titleStyle>
    <p:bodyStyle>
      <a:lvl1pPr marL="459995" indent="-459995" algn="l" defTabSz="913641" rtl="0" eaLnBrk="1" latinLnBrk="0" hangingPunct="1">
        <a:lnSpc>
          <a:spcPct val="90000"/>
        </a:lnSpc>
        <a:spcBef>
          <a:spcPct val="20000"/>
        </a:spcBef>
        <a:buClr>
          <a:schemeClr val="tx2"/>
        </a:buClr>
        <a:buSzPct val="90000"/>
        <a:buFont typeface="Wingdings" pitchFamily="2" charset="2"/>
        <a:buChar char="§"/>
        <a:defRPr sz="4000" kern="1200">
          <a:gradFill>
            <a:gsLst>
              <a:gs pos="0">
                <a:schemeClr val="tx1"/>
              </a:gs>
              <a:gs pos="86000">
                <a:schemeClr val="tx1"/>
              </a:gs>
            </a:gsLst>
            <a:lin ang="5400000" scaled="0"/>
          </a:gradFill>
          <a:latin typeface="+mj-lt"/>
          <a:ea typeface="+mn-ea"/>
          <a:cs typeface="+mn-cs"/>
        </a:defRPr>
      </a:lvl1pPr>
      <a:lvl2pPr marL="747109" indent="-287110" algn="l" defTabSz="913641" rtl="0" eaLnBrk="1" latinLnBrk="0" hangingPunct="1">
        <a:lnSpc>
          <a:spcPct val="90000"/>
        </a:lnSpc>
        <a:spcBef>
          <a:spcPct val="20000"/>
        </a:spcBef>
        <a:buClr>
          <a:schemeClr val="tx2"/>
        </a:buClr>
        <a:buSzPct val="90000"/>
        <a:buFont typeface="Wingdings" pitchFamily="2" charset="2"/>
        <a:buChar char="§"/>
        <a:defRPr sz="2000" kern="1200">
          <a:gradFill>
            <a:gsLst>
              <a:gs pos="0">
                <a:schemeClr val="tx2"/>
              </a:gs>
              <a:gs pos="86000">
                <a:schemeClr val="tx2"/>
              </a:gs>
            </a:gsLst>
            <a:lin ang="5400000" scaled="0"/>
          </a:gradFill>
          <a:latin typeface="+mn-lt"/>
          <a:ea typeface="+mn-ea"/>
          <a:cs typeface="+mn-cs"/>
        </a:defRPr>
      </a:lvl2pPr>
      <a:lvl3pPr marL="1032643" indent="-285522" algn="l" defTabSz="913641" rtl="0" eaLnBrk="1" latinLnBrk="0" hangingPunct="1">
        <a:lnSpc>
          <a:spcPct val="90000"/>
        </a:lnSpc>
        <a:spcBef>
          <a:spcPct val="20000"/>
        </a:spcBef>
        <a:buClr>
          <a:schemeClr val="tx2"/>
        </a:buClr>
        <a:buSzPct val="90000"/>
        <a:buFont typeface="Wingdings" pitchFamily="2" charset="2"/>
        <a:buChar char="§"/>
        <a:tabLst>
          <a:tab pos="972378" algn="l"/>
        </a:tabLst>
        <a:defRPr sz="2000" kern="1200">
          <a:gradFill>
            <a:gsLst>
              <a:gs pos="0">
                <a:schemeClr val="tx2"/>
              </a:gs>
              <a:gs pos="86000">
                <a:schemeClr val="tx2"/>
              </a:gs>
            </a:gsLst>
            <a:lin ang="5400000" scaled="0"/>
          </a:gradFill>
          <a:latin typeface="+mn-lt"/>
          <a:ea typeface="+mn-ea"/>
          <a:cs typeface="+mn-cs"/>
        </a:defRPr>
      </a:lvl3pPr>
      <a:lvl4pPr marL="1257900" indent="-225247" algn="l" defTabSz="913641" rtl="0" eaLnBrk="1" latinLnBrk="0" hangingPunct="1">
        <a:lnSpc>
          <a:spcPct val="90000"/>
        </a:lnSpc>
        <a:spcBef>
          <a:spcPct val="20000"/>
        </a:spcBef>
        <a:buClr>
          <a:schemeClr val="tx2"/>
        </a:buClr>
        <a:buSzPct val="90000"/>
        <a:buFont typeface="Wingdings" pitchFamily="2" charset="2"/>
        <a:buChar char="§"/>
        <a:defRPr sz="1900" kern="1200">
          <a:gradFill>
            <a:gsLst>
              <a:gs pos="0">
                <a:schemeClr val="tx2"/>
              </a:gs>
              <a:gs pos="86000">
                <a:schemeClr val="tx2"/>
              </a:gs>
            </a:gsLst>
            <a:lin ang="5400000" scaled="0"/>
          </a:gradFill>
          <a:latin typeface="+mn-lt"/>
          <a:ea typeface="+mn-ea"/>
          <a:cs typeface="+mn-cs"/>
        </a:defRPr>
      </a:lvl4pPr>
      <a:lvl5pPr marL="1483136" indent="-225247" algn="l" defTabSz="913641" rtl="0" eaLnBrk="1" latinLnBrk="0" hangingPunct="1">
        <a:lnSpc>
          <a:spcPct val="90000"/>
        </a:lnSpc>
        <a:spcBef>
          <a:spcPct val="20000"/>
        </a:spcBef>
        <a:buClr>
          <a:schemeClr val="tx2"/>
        </a:buClr>
        <a:buSzPct val="90000"/>
        <a:buFont typeface="Wingdings" pitchFamily="2" charset="2"/>
        <a:buChar char="§"/>
        <a:defRPr sz="1900" kern="1200">
          <a:gradFill>
            <a:gsLst>
              <a:gs pos="0">
                <a:schemeClr val="tx2"/>
              </a:gs>
              <a:gs pos="86000">
                <a:schemeClr val="tx2"/>
              </a:gs>
            </a:gsLst>
            <a:lin ang="5400000" scaled="0"/>
          </a:gradFill>
          <a:latin typeface="+mn-lt"/>
          <a:ea typeface="+mn-ea"/>
          <a:cs typeface="+mn-cs"/>
        </a:defRPr>
      </a:lvl5pPr>
      <a:lvl6pPr marL="2512523" indent="-228413" algn="l" defTabSz="913641"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9326" indent="-228413" algn="l" defTabSz="913641"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6150" indent="-228413" algn="l" defTabSz="913641"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2968" indent="-228413" algn="l" defTabSz="913641"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3641" rtl="0" eaLnBrk="1" latinLnBrk="0" hangingPunct="1">
        <a:defRPr sz="1900" kern="1200">
          <a:solidFill>
            <a:schemeClr val="tx1"/>
          </a:solidFill>
          <a:latin typeface="+mn-lt"/>
          <a:ea typeface="+mn-ea"/>
          <a:cs typeface="+mn-cs"/>
        </a:defRPr>
      </a:lvl1pPr>
      <a:lvl2pPr marL="456805" algn="l" defTabSz="913641" rtl="0" eaLnBrk="1" latinLnBrk="0" hangingPunct="1">
        <a:defRPr sz="1900" kern="1200">
          <a:solidFill>
            <a:schemeClr val="tx1"/>
          </a:solidFill>
          <a:latin typeface="+mn-lt"/>
          <a:ea typeface="+mn-ea"/>
          <a:cs typeface="+mn-cs"/>
        </a:defRPr>
      </a:lvl2pPr>
      <a:lvl3pPr marL="913641" algn="l" defTabSz="913641" rtl="0" eaLnBrk="1" latinLnBrk="0" hangingPunct="1">
        <a:defRPr sz="1900" kern="1200">
          <a:solidFill>
            <a:schemeClr val="tx1"/>
          </a:solidFill>
          <a:latin typeface="+mn-lt"/>
          <a:ea typeface="+mn-ea"/>
          <a:cs typeface="+mn-cs"/>
        </a:defRPr>
      </a:lvl3pPr>
      <a:lvl4pPr marL="1370456" algn="l" defTabSz="913641" rtl="0" eaLnBrk="1" latinLnBrk="0" hangingPunct="1">
        <a:defRPr sz="1900" kern="1200">
          <a:solidFill>
            <a:schemeClr val="tx1"/>
          </a:solidFill>
          <a:latin typeface="+mn-lt"/>
          <a:ea typeface="+mn-ea"/>
          <a:cs typeface="+mn-cs"/>
        </a:defRPr>
      </a:lvl4pPr>
      <a:lvl5pPr marL="1827283" algn="l" defTabSz="913641" rtl="0" eaLnBrk="1" latinLnBrk="0" hangingPunct="1">
        <a:defRPr sz="1900" kern="1200">
          <a:solidFill>
            <a:schemeClr val="tx1"/>
          </a:solidFill>
          <a:latin typeface="+mn-lt"/>
          <a:ea typeface="+mn-ea"/>
          <a:cs typeface="+mn-cs"/>
        </a:defRPr>
      </a:lvl5pPr>
      <a:lvl6pPr marL="2284088" algn="l" defTabSz="913641" rtl="0" eaLnBrk="1" latinLnBrk="0" hangingPunct="1">
        <a:defRPr sz="1900" kern="1200">
          <a:solidFill>
            <a:schemeClr val="tx1"/>
          </a:solidFill>
          <a:latin typeface="+mn-lt"/>
          <a:ea typeface="+mn-ea"/>
          <a:cs typeface="+mn-cs"/>
        </a:defRPr>
      </a:lvl6pPr>
      <a:lvl7pPr marL="2740918" algn="l" defTabSz="913641" rtl="0" eaLnBrk="1" latinLnBrk="0" hangingPunct="1">
        <a:defRPr sz="1900" kern="1200">
          <a:solidFill>
            <a:schemeClr val="tx1"/>
          </a:solidFill>
          <a:latin typeface="+mn-lt"/>
          <a:ea typeface="+mn-ea"/>
          <a:cs typeface="+mn-cs"/>
        </a:defRPr>
      </a:lvl7pPr>
      <a:lvl8pPr marL="3197739" algn="l" defTabSz="913641" rtl="0" eaLnBrk="1" latinLnBrk="0" hangingPunct="1">
        <a:defRPr sz="1900" kern="1200">
          <a:solidFill>
            <a:schemeClr val="tx1"/>
          </a:solidFill>
          <a:latin typeface="+mn-lt"/>
          <a:ea typeface="+mn-ea"/>
          <a:cs typeface="+mn-cs"/>
        </a:defRPr>
      </a:lvl8pPr>
      <a:lvl9pPr marL="3654563" algn="l" defTabSz="913641" rtl="0" eaLnBrk="1" latinLnBrk="0" hangingPunct="1">
        <a:defRPr sz="19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3" y="228601"/>
            <a:ext cx="11149013"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113" y="1447803"/>
            <a:ext cx="11149012"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897127551"/>
      </p:ext>
    </p:extLst>
  </p:cSld>
  <p:clrMap bg1="lt1" tx1="dk1" bg2="lt2" tx2="dk2" accent1="accent1" accent2="accent2" accent3="accent3" accent4="accent4" accent5="accent5" accent6="accent6" hlink="hlink" folHlink="folHlink"/>
  <p:sldLayoutIdLst>
    <p:sldLayoutId id="2147483765" r:id="rId1"/>
    <p:sldLayoutId id="2147483766" r:id="rId2"/>
    <p:sldLayoutId id="2147483767" r:id="rId3"/>
    <p:sldLayoutId id="2147483768" r:id="rId4"/>
    <p:sldLayoutId id="2147483769" r:id="rId5"/>
    <p:sldLayoutId id="2147483770" r:id="rId6"/>
    <p:sldLayoutId id="2147483771" r:id="rId7"/>
    <p:sldLayoutId id="2147483772" r:id="rId8"/>
    <p:sldLayoutId id="2147483773" r:id="rId9"/>
    <p:sldLayoutId id="2147483774" r:id="rId10"/>
    <p:sldLayoutId id="2147483775" r:id="rId11"/>
    <p:sldLayoutId id="2147483776" r:id="rId12"/>
    <p:sldLayoutId id="2147483777" r:id="rId13"/>
    <p:sldLayoutId id="2147483778" r:id="rId14"/>
    <p:sldLayoutId id="2147483779" r:id="rId15"/>
    <p:sldLayoutId id="2147483780" r:id="rId16"/>
    <p:sldLayoutId id="2147483781" r:id="rId17"/>
    <p:sldLayoutId id="2147483782" r:id="rId18"/>
    <p:sldLayoutId id="2147483783" r:id="rId19"/>
  </p:sldLayoutIdLst>
  <p:transition>
    <p:fade/>
  </p:transition>
  <p:timing>
    <p:tnLst>
      <p:par>
        <p:cTn id="1" dur="indefinite" restart="never" nodeType="tmRoot"/>
      </p:par>
    </p:tnLst>
  </p:timing>
  <p:txStyles>
    <p:titleStyle>
      <a:lvl1pPr algn="l" defTabSz="913793" rtl="0" eaLnBrk="1" latinLnBrk="0" hangingPunct="1">
        <a:lnSpc>
          <a:spcPct val="90000"/>
        </a:lnSpc>
        <a:spcBef>
          <a:spcPct val="0"/>
        </a:spcBef>
        <a:buNone/>
        <a:defRPr lang="en-US" sz="55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075" indent="-460075" algn="l" defTabSz="91379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125" indent="-395048" algn="l" defTabSz="91379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108" indent="-402983" algn="l" defTabSz="91379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3954" indent="-345855" algn="l" defTabSz="91379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0310" indent="-336340" algn="l" defTabSz="91379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2939" indent="-228451" algn="l" defTabSz="91379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9822" indent="-228451" algn="l" defTabSz="91379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6720" indent="-228451" algn="l" defTabSz="91379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3616" indent="-228451" algn="l" defTabSz="91379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3793" rtl="0" eaLnBrk="1" latinLnBrk="0" hangingPunct="1">
        <a:defRPr sz="1900" kern="1200">
          <a:solidFill>
            <a:schemeClr val="tx1"/>
          </a:solidFill>
          <a:latin typeface="+mn-lt"/>
          <a:ea typeface="+mn-ea"/>
          <a:cs typeface="+mn-cs"/>
        </a:defRPr>
      </a:lvl1pPr>
      <a:lvl2pPr marL="456885" algn="l" defTabSz="913793" rtl="0" eaLnBrk="1" latinLnBrk="0" hangingPunct="1">
        <a:defRPr sz="1900" kern="1200">
          <a:solidFill>
            <a:schemeClr val="tx1"/>
          </a:solidFill>
          <a:latin typeface="+mn-lt"/>
          <a:ea typeface="+mn-ea"/>
          <a:cs typeface="+mn-cs"/>
        </a:defRPr>
      </a:lvl2pPr>
      <a:lvl3pPr marL="913793" algn="l" defTabSz="913793" rtl="0" eaLnBrk="1" latinLnBrk="0" hangingPunct="1">
        <a:defRPr sz="1900" kern="1200">
          <a:solidFill>
            <a:schemeClr val="tx1"/>
          </a:solidFill>
          <a:latin typeface="+mn-lt"/>
          <a:ea typeface="+mn-ea"/>
          <a:cs typeface="+mn-cs"/>
        </a:defRPr>
      </a:lvl3pPr>
      <a:lvl4pPr marL="1370685" algn="l" defTabSz="913793" rtl="0" eaLnBrk="1" latinLnBrk="0" hangingPunct="1">
        <a:defRPr sz="1900" kern="1200">
          <a:solidFill>
            <a:schemeClr val="tx1"/>
          </a:solidFill>
          <a:latin typeface="+mn-lt"/>
          <a:ea typeface="+mn-ea"/>
          <a:cs typeface="+mn-cs"/>
        </a:defRPr>
      </a:lvl4pPr>
      <a:lvl5pPr marL="1827587" algn="l" defTabSz="913793" rtl="0" eaLnBrk="1" latinLnBrk="0" hangingPunct="1">
        <a:defRPr sz="1900" kern="1200">
          <a:solidFill>
            <a:schemeClr val="tx1"/>
          </a:solidFill>
          <a:latin typeface="+mn-lt"/>
          <a:ea typeface="+mn-ea"/>
          <a:cs typeface="+mn-cs"/>
        </a:defRPr>
      </a:lvl5pPr>
      <a:lvl6pPr marL="2284469" algn="l" defTabSz="913793" rtl="0" eaLnBrk="1" latinLnBrk="0" hangingPunct="1">
        <a:defRPr sz="1900" kern="1200">
          <a:solidFill>
            <a:schemeClr val="tx1"/>
          </a:solidFill>
          <a:latin typeface="+mn-lt"/>
          <a:ea typeface="+mn-ea"/>
          <a:cs typeface="+mn-cs"/>
        </a:defRPr>
      </a:lvl6pPr>
      <a:lvl7pPr marL="2741374" algn="l" defTabSz="913793" rtl="0" eaLnBrk="1" latinLnBrk="0" hangingPunct="1">
        <a:defRPr sz="1900" kern="1200">
          <a:solidFill>
            <a:schemeClr val="tx1"/>
          </a:solidFill>
          <a:latin typeface="+mn-lt"/>
          <a:ea typeface="+mn-ea"/>
          <a:cs typeface="+mn-cs"/>
        </a:defRPr>
      </a:lvl7pPr>
      <a:lvl8pPr marL="3198272" algn="l" defTabSz="913793" rtl="0" eaLnBrk="1" latinLnBrk="0" hangingPunct="1">
        <a:defRPr sz="1900" kern="1200">
          <a:solidFill>
            <a:schemeClr val="tx1"/>
          </a:solidFill>
          <a:latin typeface="+mn-lt"/>
          <a:ea typeface="+mn-ea"/>
          <a:cs typeface="+mn-cs"/>
        </a:defRPr>
      </a:lvl8pPr>
      <a:lvl9pPr marL="3655172" algn="l" defTabSz="913793" rtl="0" eaLnBrk="1" latinLnBrk="0" hangingPunct="1">
        <a:defRPr sz="19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3" y="228601"/>
            <a:ext cx="11149013"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113" y="1447803"/>
            <a:ext cx="11149012"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0050127"/>
      </p:ext>
    </p:extLst>
  </p:cSld>
  <p:clrMap bg1="lt1" tx1="dk1" bg2="lt2" tx2="dk2" accent1="accent1" accent2="accent2" accent3="accent3" accent4="accent4" accent5="accent5" accent6="accent6" hlink="hlink" folHlink="folHlink"/>
  <p:sldLayoutIdLst>
    <p:sldLayoutId id="2147483785" r:id="rId1"/>
    <p:sldLayoutId id="2147483786" r:id="rId2"/>
    <p:sldLayoutId id="2147483787" r:id="rId3"/>
    <p:sldLayoutId id="2147483788" r:id="rId4"/>
    <p:sldLayoutId id="2147483789" r:id="rId5"/>
    <p:sldLayoutId id="2147483790" r:id="rId6"/>
    <p:sldLayoutId id="2147483791" r:id="rId7"/>
    <p:sldLayoutId id="2147483792" r:id="rId8"/>
    <p:sldLayoutId id="2147483793" r:id="rId9"/>
    <p:sldLayoutId id="2147483794" r:id="rId10"/>
    <p:sldLayoutId id="2147483795" r:id="rId11"/>
    <p:sldLayoutId id="2147483796" r:id="rId12"/>
    <p:sldLayoutId id="2147483797" r:id="rId13"/>
    <p:sldLayoutId id="2147483798" r:id="rId14"/>
    <p:sldLayoutId id="2147483799" r:id="rId15"/>
    <p:sldLayoutId id="2147483800" r:id="rId16"/>
    <p:sldLayoutId id="2147483801" r:id="rId17"/>
    <p:sldLayoutId id="2147483802" r:id="rId18"/>
    <p:sldLayoutId id="2147483803" r:id="rId19"/>
    <p:sldLayoutId id="2147483804" r:id="rId20"/>
    <p:sldLayoutId id="2147483805" r:id="rId21"/>
    <p:sldLayoutId id="2147483806" r:id="rId22"/>
  </p:sldLayoutIdLst>
  <p:transition>
    <p:fade/>
  </p:transition>
  <p:timing>
    <p:tnLst>
      <p:par>
        <p:cTn id="1" dur="indefinite" restart="never" nodeType="tmRoot"/>
      </p:par>
    </p:tnLst>
  </p:timing>
  <p:txStyles>
    <p:titleStyle>
      <a:lvl1pPr algn="l" defTabSz="913869" rtl="0" eaLnBrk="1" latinLnBrk="0" hangingPunct="1">
        <a:lnSpc>
          <a:spcPct val="90000"/>
        </a:lnSpc>
        <a:spcBef>
          <a:spcPct val="0"/>
        </a:spcBef>
        <a:buNone/>
        <a:defRPr lang="en-US" sz="55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115" indent="-460115" algn="l" defTabSz="913869"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197" indent="-395080" algn="l" defTabSz="913869"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212" indent="-403015" algn="l" defTabSz="913869"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087" indent="-345885" algn="l" defTabSz="913869"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0470" indent="-336368" algn="l" defTabSz="913869"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3147" indent="-228469" algn="l" defTabSz="91386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069" indent="-228469" algn="l" defTabSz="91386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006" indent="-228469" algn="l" defTabSz="91386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3939" indent="-228469" algn="l" defTabSz="91386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3869" rtl="0" eaLnBrk="1" latinLnBrk="0" hangingPunct="1">
        <a:defRPr sz="1900" kern="1200">
          <a:solidFill>
            <a:schemeClr val="tx1"/>
          </a:solidFill>
          <a:latin typeface="+mn-lt"/>
          <a:ea typeface="+mn-ea"/>
          <a:cs typeface="+mn-cs"/>
        </a:defRPr>
      </a:lvl1pPr>
      <a:lvl2pPr marL="456925" algn="l" defTabSz="913869" rtl="0" eaLnBrk="1" latinLnBrk="0" hangingPunct="1">
        <a:defRPr sz="1900" kern="1200">
          <a:solidFill>
            <a:schemeClr val="tx1"/>
          </a:solidFill>
          <a:latin typeface="+mn-lt"/>
          <a:ea typeface="+mn-ea"/>
          <a:cs typeface="+mn-cs"/>
        </a:defRPr>
      </a:lvl2pPr>
      <a:lvl3pPr marL="913869" algn="l" defTabSz="913869" rtl="0" eaLnBrk="1" latinLnBrk="0" hangingPunct="1">
        <a:defRPr sz="1900" kern="1200">
          <a:solidFill>
            <a:schemeClr val="tx1"/>
          </a:solidFill>
          <a:latin typeface="+mn-lt"/>
          <a:ea typeface="+mn-ea"/>
          <a:cs typeface="+mn-cs"/>
        </a:defRPr>
      </a:lvl3pPr>
      <a:lvl4pPr marL="1370800" algn="l" defTabSz="913869" rtl="0" eaLnBrk="1" latinLnBrk="0" hangingPunct="1">
        <a:defRPr sz="1900" kern="1200">
          <a:solidFill>
            <a:schemeClr val="tx1"/>
          </a:solidFill>
          <a:latin typeface="+mn-lt"/>
          <a:ea typeface="+mn-ea"/>
          <a:cs typeface="+mn-cs"/>
        </a:defRPr>
      </a:lvl4pPr>
      <a:lvl5pPr marL="1827739" algn="l" defTabSz="913869" rtl="0" eaLnBrk="1" latinLnBrk="0" hangingPunct="1">
        <a:defRPr sz="1900" kern="1200">
          <a:solidFill>
            <a:schemeClr val="tx1"/>
          </a:solidFill>
          <a:latin typeface="+mn-lt"/>
          <a:ea typeface="+mn-ea"/>
          <a:cs typeface="+mn-cs"/>
        </a:defRPr>
      </a:lvl5pPr>
      <a:lvl6pPr marL="2284661" algn="l" defTabSz="913869" rtl="0" eaLnBrk="1" latinLnBrk="0" hangingPunct="1">
        <a:defRPr sz="1900" kern="1200">
          <a:solidFill>
            <a:schemeClr val="tx1"/>
          </a:solidFill>
          <a:latin typeface="+mn-lt"/>
          <a:ea typeface="+mn-ea"/>
          <a:cs typeface="+mn-cs"/>
        </a:defRPr>
      </a:lvl6pPr>
      <a:lvl7pPr marL="2741603" algn="l" defTabSz="913869" rtl="0" eaLnBrk="1" latinLnBrk="0" hangingPunct="1">
        <a:defRPr sz="1900" kern="1200">
          <a:solidFill>
            <a:schemeClr val="tx1"/>
          </a:solidFill>
          <a:latin typeface="+mn-lt"/>
          <a:ea typeface="+mn-ea"/>
          <a:cs typeface="+mn-cs"/>
        </a:defRPr>
      </a:lvl7pPr>
      <a:lvl8pPr marL="3198539" algn="l" defTabSz="913869" rtl="0" eaLnBrk="1" latinLnBrk="0" hangingPunct="1">
        <a:defRPr sz="1900" kern="1200">
          <a:solidFill>
            <a:schemeClr val="tx1"/>
          </a:solidFill>
          <a:latin typeface="+mn-lt"/>
          <a:ea typeface="+mn-ea"/>
          <a:cs typeface="+mn-cs"/>
        </a:defRPr>
      </a:lvl8pPr>
      <a:lvl9pPr marL="3655476" algn="l" defTabSz="913869" rtl="0" eaLnBrk="1" latinLnBrk="0" hangingPunct="1">
        <a:defRPr sz="19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3" y="228600"/>
            <a:ext cx="11149013"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113" y="1447801"/>
            <a:ext cx="11149012"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9290568"/>
      </p:ext>
    </p:extLst>
  </p:cSld>
  <p:clrMap bg1="lt1" tx1="dk1" bg2="lt2" tx2="dk2" accent1="accent1" accent2="accent2" accent3="accent3" accent4="accent4" accent5="accent5" accent6="accent6" hlink="hlink" folHlink="folHlink"/>
  <p:sldLayoutIdLst>
    <p:sldLayoutId id="2147483808" r:id="rId1"/>
    <p:sldLayoutId id="2147483809" r:id="rId2"/>
    <p:sldLayoutId id="2147483810" r:id="rId3"/>
    <p:sldLayoutId id="2147483811" r:id="rId4"/>
    <p:sldLayoutId id="2147483812" r:id="rId5"/>
    <p:sldLayoutId id="2147483813" r:id="rId6"/>
    <p:sldLayoutId id="2147483814" r:id="rId7"/>
    <p:sldLayoutId id="2147483815" r:id="rId8"/>
    <p:sldLayoutId id="2147483816" r:id="rId9"/>
    <p:sldLayoutId id="2147483817" r:id="rId10"/>
    <p:sldLayoutId id="2147483818" r:id="rId11"/>
    <p:sldLayoutId id="2147483819" r:id="rId12"/>
    <p:sldLayoutId id="2147483820" r:id="rId13"/>
    <p:sldLayoutId id="2147483821" r:id="rId14"/>
    <p:sldLayoutId id="2147483822" r:id="rId15"/>
    <p:sldLayoutId id="2147483823" r:id="rId16"/>
    <p:sldLayoutId id="2147483824" r:id="rId17"/>
    <p:sldLayoutId id="2147483825" r:id="rId18"/>
    <p:sldLayoutId id="2147483826" r:id="rId19"/>
    <p:sldLayoutId id="2147483827" r:id="rId20"/>
    <p:sldLayoutId id="2147483828" r:id="rId21"/>
    <p:sldLayoutId id="2147483829" r:id="rId22"/>
  </p:sldLayoutIdLst>
  <p:transition>
    <p:fade/>
  </p:transition>
  <p:timing>
    <p:tnLst>
      <p:par>
        <p:cTn id="1" dur="indefinite" restart="never" nodeType="tmRoot"/>
      </p:par>
    </p:tnLst>
  </p:timing>
  <p:txStyles>
    <p:titleStyle>
      <a:lvl1pPr algn="l" defTabSz="914325" rtl="0" eaLnBrk="1" latinLnBrk="0" hangingPunct="1">
        <a:lnSpc>
          <a:spcPct val="90000"/>
        </a:lnSpc>
        <a:spcBef>
          <a:spcPct val="0"/>
        </a:spcBef>
        <a:buNone/>
        <a:defRPr lang="en-US" sz="55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55" indent="-460355" algn="l" defTabSz="914325"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28" indent="-395272" algn="l" defTabSz="914325"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36" indent="-403208" algn="l" defTabSz="914325"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896" indent="-346061" algn="l" defTabSz="914325"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432" indent="-336536" algn="l" defTabSz="914325"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395"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57"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20"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83"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25" rtl="0" eaLnBrk="1" latinLnBrk="0" hangingPunct="1">
        <a:defRPr sz="1900" kern="1200">
          <a:solidFill>
            <a:schemeClr val="tx1"/>
          </a:solidFill>
          <a:latin typeface="+mn-lt"/>
          <a:ea typeface="+mn-ea"/>
          <a:cs typeface="+mn-cs"/>
        </a:defRPr>
      </a:lvl1pPr>
      <a:lvl2pPr marL="457163" algn="l" defTabSz="914325" rtl="0" eaLnBrk="1" latinLnBrk="0" hangingPunct="1">
        <a:defRPr sz="1900" kern="1200">
          <a:solidFill>
            <a:schemeClr val="tx1"/>
          </a:solidFill>
          <a:latin typeface="+mn-lt"/>
          <a:ea typeface="+mn-ea"/>
          <a:cs typeface="+mn-cs"/>
        </a:defRPr>
      </a:lvl2pPr>
      <a:lvl3pPr marL="914325" algn="l" defTabSz="914325" rtl="0" eaLnBrk="1" latinLnBrk="0" hangingPunct="1">
        <a:defRPr sz="1900" kern="1200">
          <a:solidFill>
            <a:schemeClr val="tx1"/>
          </a:solidFill>
          <a:latin typeface="+mn-lt"/>
          <a:ea typeface="+mn-ea"/>
          <a:cs typeface="+mn-cs"/>
        </a:defRPr>
      </a:lvl3pPr>
      <a:lvl4pPr marL="1371488" algn="l" defTabSz="914325" rtl="0" eaLnBrk="1" latinLnBrk="0" hangingPunct="1">
        <a:defRPr sz="1900" kern="1200">
          <a:solidFill>
            <a:schemeClr val="tx1"/>
          </a:solidFill>
          <a:latin typeface="+mn-lt"/>
          <a:ea typeface="+mn-ea"/>
          <a:cs typeface="+mn-cs"/>
        </a:defRPr>
      </a:lvl4pPr>
      <a:lvl5pPr marL="1828651" algn="l" defTabSz="914325" rtl="0" eaLnBrk="1" latinLnBrk="0" hangingPunct="1">
        <a:defRPr sz="1900" kern="1200">
          <a:solidFill>
            <a:schemeClr val="tx1"/>
          </a:solidFill>
          <a:latin typeface="+mn-lt"/>
          <a:ea typeface="+mn-ea"/>
          <a:cs typeface="+mn-cs"/>
        </a:defRPr>
      </a:lvl5pPr>
      <a:lvl6pPr marL="2285813" algn="l" defTabSz="914325" rtl="0" eaLnBrk="1" latinLnBrk="0" hangingPunct="1">
        <a:defRPr sz="1900" kern="1200">
          <a:solidFill>
            <a:schemeClr val="tx1"/>
          </a:solidFill>
          <a:latin typeface="+mn-lt"/>
          <a:ea typeface="+mn-ea"/>
          <a:cs typeface="+mn-cs"/>
        </a:defRPr>
      </a:lvl6pPr>
      <a:lvl7pPr marL="2742976" algn="l" defTabSz="914325" rtl="0" eaLnBrk="1" latinLnBrk="0" hangingPunct="1">
        <a:defRPr sz="1900" kern="1200">
          <a:solidFill>
            <a:schemeClr val="tx1"/>
          </a:solidFill>
          <a:latin typeface="+mn-lt"/>
          <a:ea typeface="+mn-ea"/>
          <a:cs typeface="+mn-cs"/>
        </a:defRPr>
      </a:lvl7pPr>
      <a:lvl8pPr marL="3200139" algn="l" defTabSz="914325" rtl="0" eaLnBrk="1" latinLnBrk="0" hangingPunct="1">
        <a:defRPr sz="1900" kern="1200">
          <a:solidFill>
            <a:schemeClr val="tx1"/>
          </a:solidFill>
          <a:latin typeface="+mn-lt"/>
          <a:ea typeface="+mn-ea"/>
          <a:cs typeface="+mn-cs"/>
        </a:defRPr>
      </a:lvl8pPr>
      <a:lvl9pPr marL="3657301" algn="l" defTabSz="914325" rtl="0" eaLnBrk="1" latinLnBrk="0" hangingPunct="1">
        <a:defRPr sz="19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113" y="1447800"/>
            <a:ext cx="11149012"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8465263"/>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 id="2147483845" r:id="rId15"/>
    <p:sldLayoutId id="2147483846" r:id="rId16"/>
    <p:sldLayoutId id="2147483847" r:id="rId17"/>
    <p:sldLayoutId id="2147483848" r:id="rId18"/>
    <p:sldLayoutId id="2147483849" r:id="rId19"/>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52.xml"/></Relationships>
</file>

<file path=ppt/slides/_rels/slide1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6.xml"/><Relationship Id="rId1" Type="http://schemas.openxmlformats.org/officeDocument/2006/relationships/slideLayout" Target="../slideLayouts/slideLayout181.xml"/><Relationship Id="rId5" Type="http://schemas.openxmlformats.org/officeDocument/2006/relationships/image" Target="../media/image49.emf"/><Relationship Id="rId4" Type="http://schemas.openxmlformats.org/officeDocument/2006/relationships/image" Target="../media/image48.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7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7.xml"/></Relationships>
</file>

<file path=ppt/slides/_rels/slide1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181.xml"/><Relationship Id="rId5" Type="http://schemas.openxmlformats.org/officeDocument/2006/relationships/image" Target="../media/image53.png"/><Relationship Id="rId4" Type="http://schemas.openxmlformats.org/officeDocument/2006/relationships/image" Target="../media/image5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81.xml"/></Relationships>
</file>

<file path=ppt/slides/_rels/slide1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9.xml"/><Relationship Id="rId1" Type="http://schemas.openxmlformats.org/officeDocument/2006/relationships/slideLayout" Target="../slideLayouts/slideLayout181.xml"/><Relationship Id="rId4" Type="http://schemas.openxmlformats.org/officeDocument/2006/relationships/image" Target="../media/image55.png"/></Relationships>
</file>

<file path=ppt/slides/_rels/slide1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0.xml"/><Relationship Id="rId1" Type="http://schemas.openxmlformats.org/officeDocument/2006/relationships/slideLayout" Target="../slideLayouts/slideLayout181.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89.xml"/><Relationship Id="rId1" Type="http://schemas.openxmlformats.org/officeDocument/2006/relationships/tags" Target="../tags/tag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68.xml"/></Relationships>
</file>

<file path=ppt/slides/_rels/slide19.xml.rels><?xml version="1.0" encoding="UTF-8" standalone="yes"?>
<Relationships xmlns="http://schemas.openxmlformats.org/package/2006/relationships"><Relationship Id="rId3" Type="http://schemas.openxmlformats.org/officeDocument/2006/relationships/hyperlink" Target="http://www.windowsazure.com/manage/windows/" TargetMode="External"/><Relationship Id="rId2" Type="http://schemas.openxmlformats.org/officeDocument/2006/relationships/image" Target="../media/image60.png"/><Relationship Id="rId1" Type="http://schemas.openxmlformats.org/officeDocument/2006/relationships/slideLayout" Target="../slideLayouts/slideLayout17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70.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8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8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8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8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8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86.xml"/></Relationships>
</file>

<file path=ppt/slides/_rels/slide26.xml.rels><?xml version="1.0" encoding="UTF-8" standalone="yes"?>
<Relationships xmlns="http://schemas.openxmlformats.org/package/2006/relationships"><Relationship Id="rId3" Type="http://schemas.openxmlformats.org/officeDocument/2006/relationships/hyperlink" Target="http://gallery.technet.microsoft.com/Technical-Deployment-db645804" TargetMode="External"/><Relationship Id="rId2" Type="http://schemas.openxmlformats.org/officeDocument/2006/relationships/notesSlide" Target="../notesSlides/notesSlide13.xml"/><Relationship Id="rId1" Type="http://schemas.openxmlformats.org/officeDocument/2006/relationships/slideLayout" Target="../slideLayouts/slideLayout173.xml"/><Relationship Id="rId6" Type="http://schemas.openxmlformats.org/officeDocument/2006/relationships/hyperlink" Target="http://blogs.msdn.com/b/pstubbs/archive/2012/09/03/building-a-sharepoint-2010-farm-on-windows-azure-with-powershell.aspx" TargetMode="External"/><Relationship Id="rId5" Type="http://schemas.openxmlformats.org/officeDocument/2006/relationships/hyperlink" Target="http://www.windowsazure.com/en-us/manage/windows/other-resources/sharepoint-on-azure/" TargetMode="External"/><Relationship Id="rId4" Type="http://schemas.openxmlformats.org/officeDocument/2006/relationships/hyperlink" Target="http://www.microsoft.com/en-us/download/details.aspx?id=34598"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7.xml"/></Relationships>
</file>

<file path=ppt/slides/_rels/slide4.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46.png"/><Relationship Id="rId1" Type="http://schemas.openxmlformats.org/officeDocument/2006/relationships/slideLayout" Target="../slideLayouts/slideLayout18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75.xml"/></Relationships>
</file>

<file path=ppt/slides/_rels/slide6.xml.rels><?xml version="1.0" encoding="UTF-8" standalone="yes"?>
<Relationships xmlns="http://schemas.openxmlformats.org/package/2006/relationships"><Relationship Id="rId2" Type="http://schemas.openxmlformats.org/officeDocument/2006/relationships/hyperlink" Target="http://technet.microsoft.com/library/jj819267.aspx" TargetMode="External"/><Relationship Id="rId1" Type="http://schemas.openxmlformats.org/officeDocument/2006/relationships/slideLayout" Target="../slideLayouts/slideLayout17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7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7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2"/>
          </p:nvPr>
        </p:nvSpPr>
        <p:spPr/>
        <p:txBody>
          <a:bodyPr/>
          <a:lstStyle/>
          <a:p>
            <a:r>
              <a:rPr lang="en-US" dirty="0" smtClean="0"/>
              <a:t>Name</a:t>
            </a:r>
          </a:p>
          <a:p>
            <a:r>
              <a:rPr lang="en-US" dirty="0" smtClean="0"/>
              <a:t>Title</a:t>
            </a:r>
          </a:p>
          <a:p>
            <a:r>
              <a:rPr lang="en-US" dirty="0" smtClean="0"/>
              <a:t>Microsoft</a:t>
            </a:r>
            <a:endParaRPr lang="en-US" dirty="0"/>
          </a:p>
        </p:txBody>
      </p:sp>
      <p:sp>
        <p:nvSpPr>
          <p:cNvPr id="4" name="Title 3"/>
          <p:cNvSpPr>
            <a:spLocks noGrp="1"/>
          </p:cNvSpPr>
          <p:nvPr>
            <p:ph type="title"/>
          </p:nvPr>
        </p:nvSpPr>
        <p:spPr>
          <a:xfrm>
            <a:off x="269232" y="2075840"/>
            <a:ext cx="11159179" cy="2628198"/>
          </a:xfrm>
        </p:spPr>
        <p:txBody>
          <a:bodyPr/>
          <a:lstStyle/>
          <a:p>
            <a:r>
              <a:rPr lang="en-US" dirty="0" smtClean="0"/>
              <a:t>Deploying SharePoint Farms on Windows Azure Virtual Machines</a:t>
            </a:r>
            <a:endParaRPr lang="en-US" dirty="0"/>
          </a:p>
        </p:txBody>
      </p:sp>
    </p:spTree>
    <p:extLst>
      <p:ext uri="{BB962C8B-B14F-4D97-AF65-F5344CB8AC3E}">
        <p14:creationId xmlns:p14="http://schemas.microsoft.com/office/powerpoint/2010/main" val="3081169478"/>
      </p:ext>
    </p:extLst>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Migrating to Windows Azure</a:t>
            </a:r>
            <a:endParaRPr lang="en-US" dirty="0"/>
          </a:p>
        </p:txBody>
      </p:sp>
      <p:sp>
        <p:nvSpPr>
          <p:cNvPr id="3" name="Rectangle 2"/>
          <p:cNvSpPr/>
          <p:nvPr/>
        </p:nvSpPr>
        <p:spPr bwMode="auto">
          <a:xfrm>
            <a:off x="7790601" y="1909665"/>
            <a:ext cx="3423073" cy="2496773"/>
          </a:xfrm>
          <a:prstGeom prst="rect">
            <a:avLst/>
          </a:prstGeom>
          <a:noFill/>
          <a:ln w="38100">
            <a:solidFill>
              <a:schemeClr val="tx2"/>
            </a:solidFill>
            <a:prstDash val="dash"/>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399" tIns="45699" rIns="91399" bIns="45699" numCol="1" rtlCol="0" anchor="ctr" anchorCtr="0" compatLnSpc="1">
            <a:prstTxWarp prst="textNoShape">
              <a:avLst/>
            </a:prstTxWarp>
          </a:bodyPr>
          <a:lstStyle>
            <a:defPPr>
              <a:defRPr lang="en-US"/>
            </a:defPPr>
            <a:lvl1pPr marL="0" algn="l" defTabSz="914363" rtl="0" eaLnBrk="1" latinLnBrk="0" hangingPunct="1">
              <a:defRPr sz="1800" kern="1200">
                <a:solidFill>
                  <a:schemeClr val="dk1"/>
                </a:solidFill>
                <a:latin typeface="+mn-lt"/>
                <a:ea typeface="+mn-ea"/>
                <a:cs typeface="+mn-cs"/>
              </a:defRPr>
            </a:lvl1pPr>
            <a:lvl2pPr marL="457182" algn="l" defTabSz="914363" rtl="0" eaLnBrk="1" latinLnBrk="0" hangingPunct="1">
              <a:defRPr sz="1800" kern="1200">
                <a:solidFill>
                  <a:schemeClr val="dk1"/>
                </a:solidFill>
                <a:latin typeface="+mn-lt"/>
                <a:ea typeface="+mn-ea"/>
                <a:cs typeface="+mn-cs"/>
              </a:defRPr>
            </a:lvl2pPr>
            <a:lvl3pPr marL="914363" algn="l" defTabSz="914363" rtl="0" eaLnBrk="1" latinLnBrk="0" hangingPunct="1">
              <a:defRPr sz="1800" kern="1200">
                <a:solidFill>
                  <a:schemeClr val="dk1"/>
                </a:solidFill>
                <a:latin typeface="+mn-lt"/>
                <a:ea typeface="+mn-ea"/>
                <a:cs typeface="+mn-cs"/>
              </a:defRPr>
            </a:lvl3pPr>
            <a:lvl4pPr marL="1371545" algn="l" defTabSz="914363" rtl="0" eaLnBrk="1" latinLnBrk="0" hangingPunct="1">
              <a:defRPr sz="1800" kern="1200">
                <a:solidFill>
                  <a:schemeClr val="dk1"/>
                </a:solidFill>
                <a:latin typeface="+mn-lt"/>
                <a:ea typeface="+mn-ea"/>
                <a:cs typeface="+mn-cs"/>
              </a:defRPr>
            </a:lvl4pPr>
            <a:lvl5pPr marL="1828727" algn="l" defTabSz="914363" rtl="0" eaLnBrk="1" latinLnBrk="0" hangingPunct="1">
              <a:defRPr sz="1800" kern="1200">
                <a:solidFill>
                  <a:schemeClr val="dk1"/>
                </a:solidFill>
                <a:latin typeface="+mn-lt"/>
                <a:ea typeface="+mn-ea"/>
                <a:cs typeface="+mn-cs"/>
              </a:defRPr>
            </a:lvl5pPr>
            <a:lvl6pPr marL="2285909" algn="l" defTabSz="914363" rtl="0" eaLnBrk="1" latinLnBrk="0" hangingPunct="1">
              <a:defRPr sz="1800" kern="1200">
                <a:solidFill>
                  <a:schemeClr val="dk1"/>
                </a:solidFill>
                <a:latin typeface="+mn-lt"/>
                <a:ea typeface="+mn-ea"/>
                <a:cs typeface="+mn-cs"/>
              </a:defRPr>
            </a:lvl6pPr>
            <a:lvl7pPr marL="2743090" algn="l" defTabSz="914363" rtl="0" eaLnBrk="1" latinLnBrk="0" hangingPunct="1">
              <a:defRPr sz="1800" kern="1200">
                <a:solidFill>
                  <a:schemeClr val="dk1"/>
                </a:solidFill>
                <a:latin typeface="+mn-lt"/>
                <a:ea typeface="+mn-ea"/>
                <a:cs typeface="+mn-cs"/>
              </a:defRPr>
            </a:lvl7pPr>
            <a:lvl8pPr marL="3200272" algn="l" defTabSz="914363" rtl="0" eaLnBrk="1" latinLnBrk="0" hangingPunct="1">
              <a:defRPr sz="1800" kern="1200">
                <a:solidFill>
                  <a:schemeClr val="dk1"/>
                </a:solidFill>
                <a:latin typeface="+mn-lt"/>
                <a:ea typeface="+mn-ea"/>
                <a:cs typeface="+mn-cs"/>
              </a:defRPr>
            </a:lvl8pPr>
            <a:lvl9pPr marL="3657454" algn="l" defTabSz="914363" rtl="0" eaLnBrk="1" latinLnBrk="0" hangingPunct="1">
              <a:defRPr sz="1800" kern="1200">
                <a:solidFill>
                  <a:schemeClr val="dk1"/>
                </a:solidFill>
                <a:latin typeface="+mn-lt"/>
                <a:ea typeface="+mn-ea"/>
                <a:cs typeface="+mn-cs"/>
              </a:defRPr>
            </a:lvl9pPr>
          </a:lstStyle>
          <a:p>
            <a:pPr algn="ctr" defTabSz="913737" fontAlgn="base">
              <a:spcBef>
                <a:spcPct val="0"/>
              </a:spcBef>
              <a:spcAft>
                <a:spcPct val="0"/>
              </a:spcAft>
            </a:pPr>
            <a:endParaRPr lang="en-US" sz="2199" dirty="0">
              <a:solidFill>
                <a:schemeClr val="tx1"/>
              </a:solidFill>
            </a:endParaRPr>
          </a:p>
        </p:txBody>
      </p:sp>
      <p:sp>
        <p:nvSpPr>
          <p:cNvPr id="4" name="TextBox 66"/>
          <p:cNvSpPr txBox="1"/>
          <p:nvPr/>
        </p:nvSpPr>
        <p:spPr>
          <a:xfrm>
            <a:off x="10021495" y="1974707"/>
            <a:ext cx="1109663" cy="276871"/>
          </a:xfrm>
          <a:prstGeom prst="rect">
            <a:avLst/>
          </a:prstGeom>
          <a:noFill/>
        </p:spPr>
        <p:txBody>
          <a:bodyPr wrap="none" lIns="0" tIns="0" rIns="0" bIns="0" rtlCol="0">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nSpc>
                <a:spcPct val="90000"/>
              </a:lnSpc>
              <a:spcBef>
                <a:spcPct val="20000"/>
              </a:spcBef>
              <a:buSzPct val="80000"/>
            </a:pPr>
            <a:r>
              <a:rPr lang="en-US" sz="1999" dirty="0"/>
              <a:t>Cloud Svc</a:t>
            </a:r>
          </a:p>
        </p:txBody>
      </p:sp>
      <p:pic>
        <p:nvPicPr>
          <p:cNvPr id="5" name="Picture 4" descr="C:\Users\mitchellg\AppData\Local\Microsoft\Windows\Temporary Internet Files\Content.Outlook\DRES7FCJ\Storage_white (2).png"/>
          <p:cNvPicPr>
            <a:picLocks noChangeAspect="1" noChangeArrowheads="1"/>
          </p:cNvPicPr>
          <p:nvPr/>
        </p:nvPicPr>
        <p:blipFill>
          <a:blip r:embed="rId3" cstate="email">
            <a:grayscl/>
            <a:extLst>
              <a:ext uri="{28A0092B-C50C-407E-A947-70E740481C1C}">
                <a14:useLocalDpi xmlns:a14="http://schemas.microsoft.com/office/drawing/2010/main"/>
              </a:ext>
            </a:extLst>
          </a:blip>
          <a:srcRect/>
          <a:stretch>
            <a:fillRect/>
          </a:stretch>
        </p:blipFill>
        <p:spPr bwMode="auto">
          <a:xfrm>
            <a:off x="3118440" y="2674769"/>
            <a:ext cx="774982" cy="774982"/>
          </a:xfrm>
          <a:prstGeom prst="rect">
            <a:avLst/>
          </a:prstGeom>
          <a:noFill/>
        </p:spPr>
      </p:pic>
      <p:pic>
        <p:nvPicPr>
          <p:cNvPr id="6" name="Picture 5" descr="\\MAGNUM\Projects\Microsoft\Cloud Power FY12\Design\ICONS_PNG\Tower.png"/>
          <p:cNvPicPr>
            <a:picLocks noChangeAspect="1" noChangeArrowheads="1"/>
          </p:cNvPicPr>
          <p:nvPr/>
        </p:nvPicPr>
        <p:blipFill>
          <a:blip r:embed="rId4" cstate="email">
            <a:grayscl/>
            <a:extLst>
              <a:ext uri="{28A0092B-C50C-407E-A947-70E740481C1C}">
                <a14:useLocalDpi xmlns:a14="http://schemas.microsoft.com/office/drawing/2010/main"/>
              </a:ext>
            </a:extLst>
          </a:blip>
          <a:stretch>
            <a:fillRect/>
          </a:stretch>
        </p:blipFill>
        <p:spPr bwMode="auto">
          <a:xfrm>
            <a:off x="702304" y="2526584"/>
            <a:ext cx="923168" cy="923168"/>
          </a:xfrm>
          <a:prstGeom prst="rect">
            <a:avLst/>
          </a:prstGeom>
          <a:noFill/>
        </p:spPr>
      </p:pic>
      <p:pic>
        <p:nvPicPr>
          <p:cNvPr id="7" name="Picture 6" descr="\\MAGNUM\Projects\Microsoft\Cloud Power FY12\Design\ICONS_PNG\Tower.png"/>
          <p:cNvPicPr>
            <a:picLocks noChangeAspect="1" noChangeArrowheads="1"/>
          </p:cNvPicPr>
          <p:nvPr/>
        </p:nvPicPr>
        <p:blipFill>
          <a:blip r:embed="rId4" cstate="email">
            <a:grayscl/>
            <a:extLst>
              <a:ext uri="{28A0092B-C50C-407E-A947-70E740481C1C}">
                <a14:useLocalDpi xmlns:a14="http://schemas.microsoft.com/office/drawing/2010/main"/>
              </a:ext>
            </a:extLst>
          </a:blip>
          <a:stretch>
            <a:fillRect/>
          </a:stretch>
        </p:blipFill>
        <p:spPr bwMode="auto">
          <a:xfrm>
            <a:off x="1625473" y="2526584"/>
            <a:ext cx="923168" cy="923168"/>
          </a:xfrm>
          <a:prstGeom prst="rect">
            <a:avLst/>
          </a:prstGeom>
          <a:noFill/>
        </p:spPr>
      </p:pic>
      <p:pic>
        <p:nvPicPr>
          <p:cNvPr id="8" name="Picture 7" descr="\\MAGNUM\Projects\Microsoft\Cloud Power FY12\Design\ICONS_PNG\Tower.png"/>
          <p:cNvPicPr>
            <a:picLocks noChangeAspect="1" noChangeArrowheads="1"/>
          </p:cNvPicPr>
          <p:nvPr/>
        </p:nvPicPr>
        <p:blipFill>
          <a:blip r:embed="rId4" cstate="email">
            <a:grayscl/>
            <a:extLst>
              <a:ext uri="{28A0092B-C50C-407E-A947-70E740481C1C}">
                <a14:useLocalDpi xmlns:a14="http://schemas.microsoft.com/office/drawing/2010/main"/>
              </a:ext>
            </a:extLst>
          </a:blip>
          <a:stretch>
            <a:fillRect/>
          </a:stretch>
        </p:blipFill>
        <p:spPr bwMode="auto">
          <a:xfrm>
            <a:off x="2371958" y="2526584"/>
            <a:ext cx="923168" cy="923168"/>
          </a:xfrm>
          <a:prstGeom prst="rect">
            <a:avLst/>
          </a:prstGeom>
          <a:noFill/>
        </p:spPr>
      </p:pic>
      <p:sp>
        <p:nvSpPr>
          <p:cNvPr id="9" name="TextBox 66"/>
          <p:cNvSpPr txBox="1"/>
          <p:nvPr/>
        </p:nvSpPr>
        <p:spPr>
          <a:xfrm>
            <a:off x="778521" y="3549635"/>
            <a:ext cx="831959" cy="276871"/>
          </a:xfrm>
          <a:prstGeom prst="rect">
            <a:avLst/>
          </a:prstGeom>
          <a:noFill/>
        </p:spPr>
        <p:txBody>
          <a:bodyPr wrap="none" lIns="0" tIns="0" rIns="0" bIns="0" rtlCol="0">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nSpc>
                <a:spcPct val="90000"/>
              </a:lnSpc>
              <a:spcBef>
                <a:spcPct val="20000"/>
              </a:spcBef>
              <a:buSzPct val="80000"/>
            </a:pPr>
            <a:r>
              <a:rPr lang="en-US" sz="1999" dirty="0"/>
              <a:t>SP2013</a:t>
            </a:r>
          </a:p>
        </p:txBody>
      </p:sp>
      <p:sp>
        <p:nvSpPr>
          <p:cNvPr id="10" name="TextBox 66"/>
          <p:cNvSpPr txBox="1"/>
          <p:nvPr/>
        </p:nvSpPr>
        <p:spPr>
          <a:xfrm>
            <a:off x="1837441" y="3549635"/>
            <a:ext cx="550022" cy="276871"/>
          </a:xfrm>
          <a:prstGeom prst="rect">
            <a:avLst/>
          </a:prstGeom>
          <a:noFill/>
        </p:spPr>
        <p:txBody>
          <a:bodyPr wrap="none" lIns="0" tIns="0" rIns="0" bIns="0" rtlCol="0">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nSpc>
                <a:spcPct val="90000"/>
              </a:lnSpc>
              <a:spcBef>
                <a:spcPct val="20000"/>
              </a:spcBef>
              <a:buSzPct val="80000"/>
            </a:pPr>
            <a:r>
              <a:rPr lang="en-US" sz="1999" dirty="0"/>
              <a:t>WAC</a:t>
            </a:r>
          </a:p>
        </p:txBody>
      </p:sp>
      <p:sp>
        <p:nvSpPr>
          <p:cNvPr id="11" name="TextBox 66"/>
          <p:cNvSpPr txBox="1"/>
          <p:nvPr/>
        </p:nvSpPr>
        <p:spPr>
          <a:xfrm>
            <a:off x="2604567" y="3549635"/>
            <a:ext cx="344646" cy="276871"/>
          </a:xfrm>
          <a:prstGeom prst="rect">
            <a:avLst/>
          </a:prstGeom>
          <a:noFill/>
        </p:spPr>
        <p:txBody>
          <a:bodyPr wrap="none" lIns="0" tIns="0" rIns="0" bIns="0" rtlCol="0">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nSpc>
                <a:spcPct val="90000"/>
              </a:lnSpc>
              <a:spcBef>
                <a:spcPct val="20000"/>
              </a:spcBef>
              <a:buSzPct val="80000"/>
            </a:pPr>
            <a:r>
              <a:rPr lang="en-US" sz="1999" dirty="0"/>
              <a:t>AD</a:t>
            </a:r>
          </a:p>
        </p:txBody>
      </p:sp>
      <p:sp>
        <p:nvSpPr>
          <p:cNvPr id="12" name="TextBox 66"/>
          <p:cNvSpPr txBox="1"/>
          <p:nvPr/>
        </p:nvSpPr>
        <p:spPr>
          <a:xfrm>
            <a:off x="3352906" y="3549634"/>
            <a:ext cx="450444" cy="276871"/>
          </a:xfrm>
          <a:prstGeom prst="rect">
            <a:avLst/>
          </a:prstGeom>
          <a:noFill/>
        </p:spPr>
        <p:txBody>
          <a:bodyPr wrap="none" lIns="0" tIns="0" rIns="0" bIns="0" rtlCol="0">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nSpc>
                <a:spcPct val="90000"/>
              </a:lnSpc>
              <a:spcBef>
                <a:spcPct val="20000"/>
              </a:spcBef>
              <a:buSzPct val="80000"/>
            </a:pPr>
            <a:r>
              <a:rPr lang="en-US" sz="1999" dirty="0"/>
              <a:t>SQL</a:t>
            </a:r>
          </a:p>
        </p:txBody>
      </p:sp>
      <p:sp>
        <p:nvSpPr>
          <p:cNvPr id="17" name="TextBox 66"/>
          <p:cNvSpPr txBox="1"/>
          <p:nvPr/>
        </p:nvSpPr>
        <p:spPr>
          <a:xfrm>
            <a:off x="8034510" y="3409822"/>
            <a:ext cx="831959" cy="276871"/>
          </a:xfrm>
          <a:prstGeom prst="rect">
            <a:avLst/>
          </a:prstGeom>
          <a:noFill/>
        </p:spPr>
        <p:txBody>
          <a:bodyPr wrap="none" lIns="0" tIns="0" rIns="0" bIns="0" rtlCol="0">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nSpc>
                <a:spcPct val="90000"/>
              </a:lnSpc>
              <a:spcBef>
                <a:spcPct val="20000"/>
              </a:spcBef>
              <a:buSzPct val="80000"/>
            </a:pPr>
            <a:r>
              <a:rPr lang="en-US" sz="1999" dirty="0"/>
              <a:t>SP2013</a:t>
            </a:r>
          </a:p>
        </p:txBody>
      </p:sp>
      <p:sp>
        <p:nvSpPr>
          <p:cNvPr id="18" name="TextBox 66"/>
          <p:cNvSpPr txBox="1"/>
          <p:nvPr/>
        </p:nvSpPr>
        <p:spPr>
          <a:xfrm>
            <a:off x="9093431" y="3409822"/>
            <a:ext cx="550022" cy="276871"/>
          </a:xfrm>
          <a:prstGeom prst="rect">
            <a:avLst/>
          </a:prstGeom>
          <a:noFill/>
        </p:spPr>
        <p:txBody>
          <a:bodyPr wrap="none" lIns="0" tIns="0" rIns="0" bIns="0" rtlCol="0">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nSpc>
                <a:spcPct val="90000"/>
              </a:lnSpc>
              <a:spcBef>
                <a:spcPct val="20000"/>
              </a:spcBef>
              <a:buSzPct val="80000"/>
            </a:pPr>
            <a:r>
              <a:rPr lang="en-US" sz="1999" dirty="0"/>
              <a:t>WAC</a:t>
            </a:r>
          </a:p>
        </p:txBody>
      </p:sp>
      <p:sp>
        <p:nvSpPr>
          <p:cNvPr id="19" name="TextBox 66"/>
          <p:cNvSpPr txBox="1"/>
          <p:nvPr/>
        </p:nvSpPr>
        <p:spPr>
          <a:xfrm>
            <a:off x="9860556" y="3409822"/>
            <a:ext cx="344646" cy="276871"/>
          </a:xfrm>
          <a:prstGeom prst="rect">
            <a:avLst/>
          </a:prstGeom>
          <a:noFill/>
        </p:spPr>
        <p:txBody>
          <a:bodyPr wrap="none" lIns="0" tIns="0" rIns="0" bIns="0" rtlCol="0">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nSpc>
                <a:spcPct val="90000"/>
              </a:lnSpc>
              <a:spcBef>
                <a:spcPct val="20000"/>
              </a:spcBef>
              <a:buSzPct val="80000"/>
            </a:pPr>
            <a:r>
              <a:rPr lang="en-US" sz="1999" dirty="0"/>
              <a:t>AD</a:t>
            </a:r>
          </a:p>
        </p:txBody>
      </p:sp>
      <p:sp>
        <p:nvSpPr>
          <p:cNvPr id="20" name="TextBox 66"/>
          <p:cNvSpPr txBox="1"/>
          <p:nvPr/>
        </p:nvSpPr>
        <p:spPr>
          <a:xfrm>
            <a:off x="10608896" y="3409821"/>
            <a:ext cx="450444" cy="276871"/>
          </a:xfrm>
          <a:prstGeom prst="rect">
            <a:avLst/>
          </a:prstGeom>
          <a:noFill/>
        </p:spPr>
        <p:txBody>
          <a:bodyPr wrap="none" lIns="0" tIns="0" rIns="0" bIns="0" rtlCol="0">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nSpc>
                <a:spcPct val="90000"/>
              </a:lnSpc>
              <a:spcBef>
                <a:spcPct val="20000"/>
              </a:spcBef>
              <a:buSzPct val="80000"/>
            </a:pPr>
            <a:r>
              <a:rPr lang="en-US" sz="1999" dirty="0"/>
              <a:t>SQL</a:t>
            </a:r>
          </a:p>
        </p:txBody>
      </p:sp>
      <p:sp>
        <p:nvSpPr>
          <p:cNvPr id="21" name="TextBox 66"/>
          <p:cNvSpPr txBox="1"/>
          <p:nvPr/>
        </p:nvSpPr>
        <p:spPr>
          <a:xfrm>
            <a:off x="1837441" y="1443287"/>
            <a:ext cx="1319272" cy="387670"/>
          </a:xfrm>
          <a:prstGeom prst="rect">
            <a:avLst/>
          </a:prstGeom>
          <a:noFill/>
        </p:spPr>
        <p:txBody>
          <a:bodyPr wrap="none" lIns="0" tIns="0" rIns="0" bIns="0" rtlCol="0">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nSpc>
                <a:spcPct val="90000"/>
              </a:lnSpc>
              <a:spcBef>
                <a:spcPct val="20000"/>
              </a:spcBef>
              <a:buSzPct val="80000"/>
            </a:pPr>
            <a:r>
              <a:rPr lang="en-US" sz="2799" dirty="0"/>
              <a:t>Hyper-V</a:t>
            </a:r>
          </a:p>
        </p:txBody>
      </p:sp>
      <p:sp>
        <p:nvSpPr>
          <p:cNvPr id="22" name="TextBox 66"/>
          <p:cNvSpPr txBox="1"/>
          <p:nvPr/>
        </p:nvSpPr>
        <p:spPr>
          <a:xfrm>
            <a:off x="7675922" y="1443288"/>
            <a:ext cx="3705961" cy="387670"/>
          </a:xfrm>
          <a:prstGeom prst="rect">
            <a:avLst/>
          </a:prstGeom>
          <a:noFill/>
        </p:spPr>
        <p:txBody>
          <a:bodyPr wrap="square" lIns="0" tIns="0" rIns="0" bIns="0" rtlCol="0">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nSpc>
                <a:spcPct val="90000"/>
              </a:lnSpc>
              <a:spcBef>
                <a:spcPct val="20000"/>
              </a:spcBef>
              <a:buSzPct val="80000"/>
            </a:pPr>
            <a:r>
              <a:rPr lang="en-US" sz="2799" dirty="0"/>
              <a:t>Azure Virtual </a:t>
            </a:r>
            <a:r>
              <a:rPr lang="en-US" sz="2799" dirty="0" smtClean="0"/>
              <a:t>Machines</a:t>
            </a:r>
            <a:endParaRPr lang="en-US" sz="2799" dirty="0"/>
          </a:p>
        </p:txBody>
      </p:sp>
      <p:sp>
        <p:nvSpPr>
          <p:cNvPr id="23" name="TextBox 66"/>
          <p:cNvSpPr txBox="1"/>
          <p:nvPr/>
        </p:nvSpPr>
        <p:spPr>
          <a:xfrm>
            <a:off x="944365" y="4711088"/>
            <a:ext cx="276871" cy="1308050"/>
          </a:xfrm>
          <a:prstGeom prst="rect">
            <a:avLst/>
          </a:prstGeom>
          <a:noFill/>
        </p:spPr>
        <p:txBody>
          <a:bodyPr vert="vert270" wrap="none" lIns="0" tIns="0" rIns="0" bIns="0" rtlCol="0">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nSpc>
                <a:spcPct val="90000"/>
              </a:lnSpc>
              <a:spcBef>
                <a:spcPct val="20000"/>
              </a:spcBef>
              <a:buSzPct val="80000"/>
            </a:pPr>
            <a:r>
              <a:rPr lang="en-US" sz="1999" dirty="0"/>
              <a:t>SP2013.vhd</a:t>
            </a:r>
          </a:p>
        </p:txBody>
      </p:sp>
      <p:sp>
        <p:nvSpPr>
          <p:cNvPr id="24" name="TextBox 66"/>
          <p:cNvSpPr txBox="1"/>
          <p:nvPr/>
        </p:nvSpPr>
        <p:spPr>
          <a:xfrm>
            <a:off x="1898133" y="4993024"/>
            <a:ext cx="276871" cy="1026115"/>
          </a:xfrm>
          <a:prstGeom prst="rect">
            <a:avLst/>
          </a:prstGeom>
          <a:noFill/>
        </p:spPr>
        <p:txBody>
          <a:bodyPr vert="vert270" wrap="none" lIns="0" tIns="0" rIns="0" bIns="0" rtlCol="0">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nSpc>
                <a:spcPct val="90000"/>
              </a:lnSpc>
              <a:spcBef>
                <a:spcPct val="20000"/>
              </a:spcBef>
              <a:buSzPct val="80000"/>
            </a:pPr>
            <a:r>
              <a:rPr lang="en-US" sz="1999" dirty="0" err="1"/>
              <a:t>WAC.vhd</a:t>
            </a:r>
            <a:endParaRPr lang="en-US" sz="1999" dirty="0"/>
          </a:p>
        </p:txBody>
      </p:sp>
      <p:sp>
        <p:nvSpPr>
          <p:cNvPr id="25" name="TextBox 66"/>
          <p:cNvSpPr txBox="1"/>
          <p:nvPr/>
        </p:nvSpPr>
        <p:spPr>
          <a:xfrm>
            <a:off x="2607542" y="5214559"/>
            <a:ext cx="276871" cy="804579"/>
          </a:xfrm>
          <a:prstGeom prst="rect">
            <a:avLst/>
          </a:prstGeom>
          <a:noFill/>
        </p:spPr>
        <p:txBody>
          <a:bodyPr vert="vert270" wrap="none" lIns="0" tIns="0" rIns="0" bIns="0" rtlCol="0">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nSpc>
                <a:spcPct val="90000"/>
              </a:lnSpc>
              <a:spcBef>
                <a:spcPct val="20000"/>
              </a:spcBef>
              <a:buSzPct val="80000"/>
            </a:pPr>
            <a:r>
              <a:rPr lang="en-US" sz="1999" dirty="0" err="1"/>
              <a:t>AD.vhd</a:t>
            </a:r>
            <a:endParaRPr lang="en-US" sz="1999" dirty="0"/>
          </a:p>
        </p:txBody>
      </p:sp>
      <p:sp>
        <p:nvSpPr>
          <p:cNvPr id="26" name="TextBox 66"/>
          <p:cNvSpPr txBox="1"/>
          <p:nvPr/>
        </p:nvSpPr>
        <p:spPr>
          <a:xfrm>
            <a:off x="3450321" y="4991614"/>
            <a:ext cx="276871" cy="1027525"/>
          </a:xfrm>
          <a:prstGeom prst="rect">
            <a:avLst/>
          </a:prstGeom>
          <a:noFill/>
        </p:spPr>
        <p:txBody>
          <a:bodyPr vert="vert270" wrap="none" lIns="0" tIns="0" rIns="0" bIns="0" rtlCol="0">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nSpc>
                <a:spcPct val="90000"/>
              </a:lnSpc>
              <a:spcBef>
                <a:spcPct val="20000"/>
              </a:spcBef>
              <a:buSzPct val="80000"/>
            </a:pPr>
            <a:r>
              <a:rPr lang="en-US" sz="1999" dirty="0"/>
              <a:t>SQL.VHD</a:t>
            </a:r>
          </a:p>
        </p:txBody>
      </p:sp>
      <p:sp>
        <p:nvSpPr>
          <p:cNvPr id="27" name="Rectangle 26"/>
          <p:cNvSpPr/>
          <p:nvPr/>
        </p:nvSpPr>
        <p:spPr>
          <a:xfrm>
            <a:off x="355564" y="4612468"/>
            <a:ext cx="3833478" cy="1705282"/>
          </a:xfrm>
          <a:prstGeom prst="rect">
            <a:avLst/>
          </a:prstGeom>
          <a:noFill/>
          <a:ln w="28575">
            <a:solidFill>
              <a:schemeClr val="bg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28" name="TextBox 66"/>
          <p:cNvSpPr txBox="1"/>
          <p:nvPr/>
        </p:nvSpPr>
        <p:spPr>
          <a:xfrm>
            <a:off x="8264723" y="4703133"/>
            <a:ext cx="276871" cy="1308050"/>
          </a:xfrm>
          <a:prstGeom prst="rect">
            <a:avLst/>
          </a:prstGeom>
          <a:noFill/>
        </p:spPr>
        <p:txBody>
          <a:bodyPr vert="vert270" wrap="none" lIns="0" tIns="0" rIns="0" bIns="0" rtlCol="0">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nSpc>
                <a:spcPct val="90000"/>
              </a:lnSpc>
              <a:spcBef>
                <a:spcPct val="20000"/>
              </a:spcBef>
              <a:buSzPct val="80000"/>
            </a:pPr>
            <a:r>
              <a:rPr lang="en-US" sz="1999" dirty="0"/>
              <a:t>SP2013.vhd</a:t>
            </a:r>
          </a:p>
        </p:txBody>
      </p:sp>
      <p:sp>
        <p:nvSpPr>
          <p:cNvPr id="29" name="TextBox 66"/>
          <p:cNvSpPr txBox="1"/>
          <p:nvPr/>
        </p:nvSpPr>
        <p:spPr>
          <a:xfrm>
            <a:off x="9218492" y="4985069"/>
            <a:ext cx="276871" cy="1026115"/>
          </a:xfrm>
          <a:prstGeom prst="rect">
            <a:avLst/>
          </a:prstGeom>
          <a:noFill/>
        </p:spPr>
        <p:txBody>
          <a:bodyPr vert="vert270" wrap="none" lIns="0" tIns="0" rIns="0" bIns="0" rtlCol="0">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nSpc>
                <a:spcPct val="90000"/>
              </a:lnSpc>
              <a:spcBef>
                <a:spcPct val="20000"/>
              </a:spcBef>
              <a:buSzPct val="80000"/>
            </a:pPr>
            <a:r>
              <a:rPr lang="en-US" sz="1999" dirty="0" err="1"/>
              <a:t>WAC.vhd</a:t>
            </a:r>
            <a:endParaRPr lang="en-US" sz="1999" dirty="0"/>
          </a:p>
        </p:txBody>
      </p:sp>
      <p:sp>
        <p:nvSpPr>
          <p:cNvPr id="30" name="TextBox 66"/>
          <p:cNvSpPr txBox="1"/>
          <p:nvPr/>
        </p:nvSpPr>
        <p:spPr>
          <a:xfrm>
            <a:off x="9927900" y="5206605"/>
            <a:ext cx="276871" cy="804579"/>
          </a:xfrm>
          <a:prstGeom prst="rect">
            <a:avLst/>
          </a:prstGeom>
          <a:noFill/>
        </p:spPr>
        <p:txBody>
          <a:bodyPr vert="vert270" wrap="none" lIns="0" tIns="0" rIns="0" bIns="0" rtlCol="0">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nSpc>
                <a:spcPct val="90000"/>
              </a:lnSpc>
              <a:spcBef>
                <a:spcPct val="20000"/>
              </a:spcBef>
              <a:buSzPct val="80000"/>
            </a:pPr>
            <a:r>
              <a:rPr lang="en-US" sz="1999" dirty="0" err="1"/>
              <a:t>AD.vhd</a:t>
            </a:r>
            <a:endParaRPr lang="en-US" sz="1999" dirty="0"/>
          </a:p>
        </p:txBody>
      </p:sp>
      <p:sp>
        <p:nvSpPr>
          <p:cNvPr id="31" name="TextBox 66"/>
          <p:cNvSpPr txBox="1"/>
          <p:nvPr/>
        </p:nvSpPr>
        <p:spPr>
          <a:xfrm>
            <a:off x="10770680" y="4983659"/>
            <a:ext cx="276871" cy="1027525"/>
          </a:xfrm>
          <a:prstGeom prst="rect">
            <a:avLst/>
          </a:prstGeom>
          <a:noFill/>
        </p:spPr>
        <p:txBody>
          <a:bodyPr vert="vert270" wrap="none" lIns="0" tIns="0" rIns="0" bIns="0" rtlCol="0">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nSpc>
                <a:spcPct val="90000"/>
              </a:lnSpc>
              <a:spcBef>
                <a:spcPct val="20000"/>
              </a:spcBef>
              <a:buSzPct val="80000"/>
            </a:pPr>
            <a:r>
              <a:rPr lang="en-US" sz="1999" dirty="0"/>
              <a:t>SQL.VHD</a:t>
            </a:r>
          </a:p>
        </p:txBody>
      </p:sp>
      <p:sp>
        <p:nvSpPr>
          <p:cNvPr id="32" name="Rectangle 31"/>
          <p:cNvSpPr/>
          <p:nvPr/>
        </p:nvSpPr>
        <p:spPr>
          <a:xfrm>
            <a:off x="7675922" y="4604513"/>
            <a:ext cx="3833478" cy="1705282"/>
          </a:xfrm>
          <a:prstGeom prst="rect">
            <a:avLst/>
          </a:prstGeom>
          <a:noFill/>
          <a:ln w="28575">
            <a:solidFill>
              <a:schemeClr val="bg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33" name="TextBox 66"/>
          <p:cNvSpPr txBox="1"/>
          <p:nvPr/>
        </p:nvSpPr>
        <p:spPr>
          <a:xfrm>
            <a:off x="1898133" y="6370832"/>
            <a:ext cx="1258486" cy="276871"/>
          </a:xfrm>
          <a:prstGeom prst="rect">
            <a:avLst/>
          </a:prstGeom>
          <a:noFill/>
        </p:spPr>
        <p:txBody>
          <a:bodyPr wrap="none" lIns="0" tIns="0" rIns="0" bIns="0" rtlCol="0">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nSpc>
                <a:spcPct val="90000"/>
              </a:lnSpc>
              <a:spcBef>
                <a:spcPct val="20000"/>
              </a:spcBef>
              <a:buSzPct val="80000"/>
            </a:pPr>
            <a:r>
              <a:rPr lang="en-US" sz="1999" dirty="0"/>
              <a:t>File System</a:t>
            </a:r>
          </a:p>
        </p:txBody>
      </p:sp>
      <p:sp>
        <p:nvSpPr>
          <p:cNvPr id="34" name="TextBox 66"/>
          <p:cNvSpPr txBox="1"/>
          <p:nvPr/>
        </p:nvSpPr>
        <p:spPr>
          <a:xfrm>
            <a:off x="8990187" y="6370832"/>
            <a:ext cx="1586140" cy="276871"/>
          </a:xfrm>
          <a:prstGeom prst="rect">
            <a:avLst/>
          </a:prstGeom>
          <a:noFill/>
        </p:spPr>
        <p:txBody>
          <a:bodyPr wrap="none" lIns="0" tIns="0" rIns="0" bIns="0" rtlCol="0">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nSpc>
                <a:spcPct val="90000"/>
              </a:lnSpc>
              <a:spcBef>
                <a:spcPct val="20000"/>
              </a:spcBef>
              <a:buSzPct val="80000"/>
            </a:pPr>
            <a:r>
              <a:rPr lang="en-US" sz="1999" dirty="0"/>
              <a:t>Azure Storage</a:t>
            </a:r>
          </a:p>
        </p:txBody>
      </p:sp>
      <p:cxnSp>
        <p:nvCxnSpPr>
          <p:cNvPr id="36" name="Straight Connector 35"/>
          <p:cNvCxnSpPr/>
          <p:nvPr/>
        </p:nvCxnSpPr>
        <p:spPr>
          <a:xfrm>
            <a:off x="1064960" y="4048837"/>
            <a:ext cx="0" cy="713695"/>
          </a:xfrm>
          <a:prstGeom prst="line">
            <a:avLst/>
          </a:prstGeom>
          <a:ln w="28575">
            <a:solidFill>
              <a:schemeClr val="bg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2089329" y="4048837"/>
            <a:ext cx="0" cy="713695"/>
          </a:xfrm>
          <a:prstGeom prst="line">
            <a:avLst/>
          </a:prstGeom>
          <a:ln w="28575">
            <a:solidFill>
              <a:schemeClr val="bg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2759989" y="4048837"/>
            <a:ext cx="0" cy="713695"/>
          </a:xfrm>
          <a:prstGeom prst="line">
            <a:avLst/>
          </a:prstGeom>
          <a:ln w="28575">
            <a:solidFill>
              <a:schemeClr val="bg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3552400" y="4048837"/>
            <a:ext cx="0" cy="713695"/>
          </a:xfrm>
          <a:prstGeom prst="line">
            <a:avLst/>
          </a:prstGeom>
          <a:ln w="28575">
            <a:solidFill>
              <a:schemeClr val="bg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8320950" y="3968878"/>
            <a:ext cx="0" cy="713695"/>
          </a:xfrm>
          <a:prstGeom prst="line">
            <a:avLst/>
          </a:prstGeom>
          <a:ln w="28575">
            <a:solidFill>
              <a:schemeClr val="bg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9345319" y="3968878"/>
            <a:ext cx="0" cy="713695"/>
          </a:xfrm>
          <a:prstGeom prst="line">
            <a:avLst/>
          </a:prstGeom>
          <a:ln w="28575">
            <a:solidFill>
              <a:schemeClr val="bg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10015978" y="3968878"/>
            <a:ext cx="0" cy="713695"/>
          </a:xfrm>
          <a:prstGeom prst="line">
            <a:avLst/>
          </a:prstGeom>
          <a:ln w="28575">
            <a:solidFill>
              <a:schemeClr val="bg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10808389" y="3968878"/>
            <a:ext cx="0" cy="713695"/>
          </a:xfrm>
          <a:prstGeom prst="line">
            <a:avLst/>
          </a:prstGeom>
          <a:ln w="28575">
            <a:solidFill>
              <a:schemeClr val="bg2">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44" name="TextBox 66"/>
          <p:cNvSpPr txBox="1"/>
          <p:nvPr/>
        </p:nvSpPr>
        <p:spPr>
          <a:xfrm>
            <a:off x="4918381" y="5180283"/>
            <a:ext cx="1694182" cy="276871"/>
          </a:xfrm>
          <a:prstGeom prst="rect">
            <a:avLst/>
          </a:prstGeom>
          <a:noFill/>
        </p:spPr>
        <p:txBody>
          <a:bodyPr wrap="none" lIns="0" tIns="0" rIns="0" bIns="0" rtlCol="0">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nSpc>
                <a:spcPct val="90000"/>
              </a:lnSpc>
              <a:spcBef>
                <a:spcPct val="20000"/>
              </a:spcBef>
              <a:buSzPct val="80000"/>
            </a:pPr>
            <a:r>
              <a:rPr lang="en-US" sz="1999" dirty="0" smtClean="0"/>
              <a:t>Add-</a:t>
            </a:r>
            <a:r>
              <a:rPr lang="en-US" sz="1999" dirty="0" err="1" smtClean="0"/>
              <a:t>AzureDisk</a:t>
            </a:r>
            <a:endParaRPr lang="en-US" sz="1999" dirty="0"/>
          </a:p>
        </p:txBody>
      </p:sp>
      <p:cxnSp>
        <p:nvCxnSpPr>
          <p:cNvPr id="46" name="Straight Arrow Connector 45"/>
          <p:cNvCxnSpPr/>
          <p:nvPr/>
        </p:nvCxnSpPr>
        <p:spPr>
          <a:xfrm>
            <a:off x="6314485" y="5457154"/>
            <a:ext cx="1094133" cy="7954"/>
          </a:xfrm>
          <a:prstGeom prst="straightConnector1">
            <a:avLst/>
          </a:prstGeom>
          <a:ln w="28575">
            <a:solidFill>
              <a:schemeClr val="bg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flipV="1">
            <a:off x="4322694" y="5465107"/>
            <a:ext cx="677575" cy="2"/>
          </a:xfrm>
          <a:prstGeom prst="straightConnector1">
            <a:avLst/>
          </a:prstGeom>
          <a:ln w="28575">
            <a:solidFill>
              <a:schemeClr val="bg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5" name="Picture 34"/>
          <p:cNvPicPr>
            <a:picLocks noChangeAspect="1"/>
          </p:cNvPicPr>
          <p:nvPr/>
        </p:nvPicPr>
        <p:blipFill>
          <a:blip r:embed="rId5">
            <a:lum bright="-40000" contrast="-40000"/>
          </a:blip>
          <a:stretch>
            <a:fillRect/>
          </a:stretch>
        </p:blipFill>
        <p:spPr>
          <a:xfrm>
            <a:off x="8134497" y="2602445"/>
            <a:ext cx="652500" cy="596250"/>
          </a:xfrm>
          <a:prstGeom prst="rect">
            <a:avLst/>
          </a:prstGeom>
        </p:spPr>
      </p:pic>
      <p:pic>
        <p:nvPicPr>
          <p:cNvPr id="48" name="Picture 47"/>
          <p:cNvPicPr>
            <a:picLocks noChangeAspect="1"/>
          </p:cNvPicPr>
          <p:nvPr/>
        </p:nvPicPr>
        <p:blipFill>
          <a:blip r:embed="rId5">
            <a:lum bright="-40000" contrast="-40000"/>
          </a:blip>
          <a:stretch>
            <a:fillRect/>
          </a:stretch>
        </p:blipFill>
        <p:spPr>
          <a:xfrm>
            <a:off x="8901629" y="2602445"/>
            <a:ext cx="652500" cy="596250"/>
          </a:xfrm>
          <a:prstGeom prst="rect">
            <a:avLst/>
          </a:prstGeom>
        </p:spPr>
      </p:pic>
      <p:pic>
        <p:nvPicPr>
          <p:cNvPr id="49" name="Picture 48"/>
          <p:cNvPicPr>
            <a:picLocks noChangeAspect="1"/>
          </p:cNvPicPr>
          <p:nvPr/>
        </p:nvPicPr>
        <p:blipFill>
          <a:blip r:embed="rId5">
            <a:lum bright="-40000" contrast="-40000"/>
          </a:blip>
          <a:stretch>
            <a:fillRect/>
          </a:stretch>
        </p:blipFill>
        <p:spPr>
          <a:xfrm>
            <a:off x="9668761" y="2602445"/>
            <a:ext cx="652500" cy="596250"/>
          </a:xfrm>
          <a:prstGeom prst="rect">
            <a:avLst/>
          </a:prstGeom>
        </p:spPr>
      </p:pic>
      <p:pic>
        <p:nvPicPr>
          <p:cNvPr id="50" name="Picture 49"/>
          <p:cNvPicPr>
            <a:picLocks noChangeAspect="1"/>
          </p:cNvPicPr>
          <p:nvPr/>
        </p:nvPicPr>
        <p:blipFill>
          <a:blip r:embed="rId5">
            <a:lum bright="-40000" contrast="-40000"/>
          </a:blip>
          <a:stretch>
            <a:fillRect/>
          </a:stretch>
        </p:blipFill>
        <p:spPr>
          <a:xfrm>
            <a:off x="10435893" y="2602445"/>
            <a:ext cx="652500" cy="596250"/>
          </a:xfrm>
          <a:prstGeom prst="rect">
            <a:avLst/>
          </a:prstGeom>
        </p:spPr>
      </p:pic>
    </p:spTree>
    <p:extLst>
      <p:ext uri="{BB962C8B-B14F-4D97-AF65-F5344CB8AC3E}">
        <p14:creationId xmlns:p14="http://schemas.microsoft.com/office/powerpoint/2010/main" val="645405445"/>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69169" y="1531645"/>
            <a:ext cx="11650488" cy="4411955"/>
          </a:xfrm>
        </p:spPr>
        <p:txBody>
          <a:bodyPr/>
          <a:lstStyle/>
          <a:p>
            <a:pPr marL="0" indent="0">
              <a:buNone/>
            </a:pPr>
            <a:r>
              <a:rPr lang="en-US" sz="4000" dirty="0" smtClean="0">
                <a:solidFill>
                  <a:schemeClr val="tx2"/>
                </a:solidFill>
                <a:ea typeface="Segoe UI" pitchFamily="34" charset="0"/>
                <a:cs typeface="Segoe UI Light" pitchFamily="34" charset="0"/>
              </a:rPr>
              <a:t>Software Requirements</a:t>
            </a:r>
          </a:p>
          <a:p>
            <a:pPr marL="0" indent="0">
              <a:buNone/>
            </a:pPr>
            <a:r>
              <a:rPr lang="en-US" sz="2000" dirty="0"/>
              <a:t>Dependency on non-supported OS or application?</a:t>
            </a:r>
          </a:p>
          <a:p>
            <a:pPr marL="0" indent="0">
              <a:buNone/>
            </a:pPr>
            <a:endParaRPr lang="en-US" sz="1100" dirty="0" smtClean="0">
              <a:solidFill>
                <a:schemeClr val="tx2"/>
              </a:solidFill>
              <a:latin typeface="+mn-lt"/>
              <a:ea typeface="Segoe UI" pitchFamily="34" charset="0"/>
              <a:cs typeface="Segoe UI" pitchFamily="34" charset="0"/>
            </a:endParaRPr>
          </a:p>
          <a:p>
            <a:pPr marL="0" lvl="1" indent="0">
              <a:buNone/>
            </a:pPr>
            <a:r>
              <a:rPr lang="en-US" sz="4000" dirty="0">
                <a:solidFill>
                  <a:schemeClr val="tx2"/>
                </a:solidFill>
                <a:latin typeface="+mj-lt"/>
                <a:ea typeface="Segoe UI" pitchFamily="34" charset="0"/>
                <a:cs typeface="Segoe UI Light" pitchFamily="34" charset="0"/>
              </a:rPr>
              <a:t>Licensing</a:t>
            </a:r>
          </a:p>
          <a:p>
            <a:pPr marL="0" lvl="1" indent="0">
              <a:buNone/>
            </a:pPr>
            <a:r>
              <a:rPr lang="en-US" sz="2000" dirty="0">
                <a:latin typeface="+mj-lt"/>
              </a:rPr>
              <a:t>Do your software licenses transfer to the cloud?</a:t>
            </a:r>
          </a:p>
          <a:p>
            <a:pPr marL="0" indent="0">
              <a:buNone/>
            </a:pPr>
            <a:endParaRPr lang="en-US" sz="1100" dirty="0">
              <a:solidFill>
                <a:schemeClr val="tx2"/>
              </a:solidFill>
              <a:latin typeface="+mn-lt"/>
              <a:ea typeface="Segoe UI" pitchFamily="34" charset="0"/>
              <a:cs typeface="Segoe UI" pitchFamily="34" charset="0"/>
            </a:endParaRPr>
          </a:p>
          <a:p>
            <a:pPr marL="0" lvl="1" indent="0">
              <a:buNone/>
            </a:pPr>
            <a:r>
              <a:rPr lang="en-US" sz="4000" dirty="0">
                <a:solidFill>
                  <a:schemeClr val="tx2"/>
                </a:solidFill>
                <a:latin typeface="+mj-lt"/>
                <a:ea typeface="Segoe UI" pitchFamily="34" charset="0"/>
                <a:cs typeface="Segoe UI Light" pitchFamily="34" charset="0"/>
              </a:rPr>
              <a:t>Hardware Requirements</a:t>
            </a:r>
          </a:p>
          <a:p>
            <a:pPr marL="0" lvl="1" indent="0">
              <a:buNone/>
            </a:pPr>
            <a:r>
              <a:rPr lang="en-US" sz="2000" dirty="0">
                <a:latin typeface="+mj-lt"/>
              </a:rPr>
              <a:t>Multiple network cards or other hardware requirements?</a:t>
            </a:r>
          </a:p>
          <a:p>
            <a:pPr marL="336033" lvl="1" indent="0">
              <a:buNone/>
            </a:pPr>
            <a:endParaRPr lang="en-US" sz="1900" dirty="0">
              <a:solidFill>
                <a:schemeClr val="accent2"/>
              </a:solidFill>
            </a:endParaRPr>
          </a:p>
          <a:p>
            <a:pPr lvl="1"/>
            <a:endParaRPr lang="en-US" sz="2800" dirty="0">
              <a:solidFill>
                <a:schemeClr val="tx2"/>
              </a:solidFill>
            </a:endParaRPr>
          </a:p>
        </p:txBody>
      </p:sp>
      <p:sp>
        <p:nvSpPr>
          <p:cNvPr id="2" name="Title 1"/>
          <p:cNvSpPr>
            <a:spLocks noGrp="1"/>
          </p:cNvSpPr>
          <p:nvPr>
            <p:ph type="title"/>
          </p:nvPr>
        </p:nvSpPr>
        <p:spPr/>
        <p:txBody>
          <a:bodyPr/>
          <a:lstStyle/>
          <a:p>
            <a:r>
              <a:rPr lang="en-US" sz="5400" dirty="0" smtClean="0"/>
              <a:t>Migration Considerations</a:t>
            </a:r>
            <a:endParaRPr lang="en-US" sz="5400" dirty="0"/>
          </a:p>
        </p:txBody>
      </p:sp>
      <p:sp>
        <p:nvSpPr>
          <p:cNvPr id="4" name="Freeform 7"/>
          <p:cNvSpPr>
            <a:spLocks noEditPoints="1"/>
          </p:cNvSpPr>
          <p:nvPr/>
        </p:nvSpPr>
        <p:spPr bwMode="auto">
          <a:xfrm>
            <a:off x="9323759" y="4270098"/>
            <a:ext cx="1641450" cy="1341092"/>
          </a:xfrm>
          <a:custGeom>
            <a:avLst/>
            <a:gdLst>
              <a:gd name="T0" fmla="*/ 1349 w 1388"/>
              <a:gd name="T1" fmla="*/ 967 h 1134"/>
              <a:gd name="T2" fmla="*/ 781 w 1388"/>
              <a:gd name="T3" fmla="*/ 49 h 1134"/>
              <a:gd name="T4" fmla="*/ 692 w 1388"/>
              <a:gd name="T5" fmla="*/ 0 h 1134"/>
              <a:gd name="T6" fmla="*/ 600 w 1388"/>
              <a:gd name="T7" fmla="*/ 48 h 1134"/>
              <a:gd name="T8" fmla="*/ 32 w 1388"/>
              <a:gd name="T9" fmla="*/ 962 h 1134"/>
              <a:gd name="T10" fmla="*/ 29 w 1388"/>
              <a:gd name="T11" fmla="*/ 1074 h 1134"/>
              <a:gd name="T12" fmla="*/ 115 w 1388"/>
              <a:gd name="T13" fmla="*/ 1128 h 1134"/>
              <a:gd name="T14" fmla="*/ 1263 w 1388"/>
              <a:gd name="T15" fmla="*/ 1128 h 1134"/>
              <a:gd name="T16" fmla="*/ 1348 w 1388"/>
              <a:gd name="T17" fmla="*/ 1081 h 1134"/>
              <a:gd name="T18" fmla="*/ 1349 w 1388"/>
              <a:gd name="T19" fmla="*/ 967 h 1134"/>
              <a:gd name="T20" fmla="*/ 769 w 1388"/>
              <a:gd name="T21" fmla="*/ 996 h 1134"/>
              <a:gd name="T22" fmla="*/ 614 w 1388"/>
              <a:gd name="T23" fmla="*/ 996 h 1134"/>
              <a:gd name="T24" fmla="*/ 614 w 1388"/>
              <a:gd name="T25" fmla="*/ 849 h 1134"/>
              <a:gd name="T26" fmla="*/ 769 w 1388"/>
              <a:gd name="T27" fmla="*/ 849 h 1134"/>
              <a:gd name="T28" fmla="*/ 769 w 1388"/>
              <a:gd name="T29" fmla="*/ 996 h 1134"/>
              <a:gd name="T30" fmla="*/ 769 w 1388"/>
              <a:gd name="T31" fmla="*/ 492 h 1134"/>
              <a:gd name="T32" fmla="*/ 730 w 1388"/>
              <a:gd name="T33" fmla="*/ 751 h 1134"/>
              <a:gd name="T34" fmla="*/ 655 w 1388"/>
              <a:gd name="T35" fmla="*/ 751 h 1134"/>
              <a:gd name="T36" fmla="*/ 614 w 1388"/>
              <a:gd name="T37" fmla="*/ 492 h 1134"/>
              <a:gd name="T38" fmla="*/ 614 w 1388"/>
              <a:gd name="T39" fmla="*/ 332 h 1134"/>
              <a:gd name="T40" fmla="*/ 769 w 1388"/>
              <a:gd name="T41" fmla="*/ 332 h 1134"/>
              <a:gd name="T42" fmla="*/ 769 w 1388"/>
              <a:gd name="T43" fmla="*/ 492 h 1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88" h="1134">
                <a:moveTo>
                  <a:pt x="1349" y="967"/>
                </a:moveTo>
                <a:cubicBezTo>
                  <a:pt x="781" y="49"/>
                  <a:pt x="781" y="49"/>
                  <a:pt x="781" y="49"/>
                </a:cubicBezTo>
                <a:cubicBezTo>
                  <a:pt x="781" y="49"/>
                  <a:pt x="758" y="0"/>
                  <a:pt x="692" y="0"/>
                </a:cubicBezTo>
                <a:cubicBezTo>
                  <a:pt x="626" y="0"/>
                  <a:pt x="600" y="48"/>
                  <a:pt x="600" y="48"/>
                </a:cubicBezTo>
                <a:cubicBezTo>
                  <a:pt x="32" y="962"/>
                  <a:pt x="32" y="962"/>
                  <a:pt x="32" y="962"/>
                </a:cubicBezTo>
                <a:cubicBezTo>
                  <a:pt x="32" y="962"/>
                  <a:pt x="0" y="1021"/>
                  <a:pt x="29" y="1074"/>
                </a:cubicBezTo>
                <a:cubicBezTo>
                  <a:pt x="58" y="1127"/>
                  <a:pt x="115" y="1128"/>
                  <a:pt x="115" y="1128"/>
                </a:cubicBezTo>
                <a:cubicBezTo>
                  <a:pt x="1263" y="1128"/>
                  <a:pt x="1263" y="1128"/>
                  <a:pt x="1263" y="1128"/>
                </a:cubicBezTo>
                <a:cubicBezTo>
                  <a:pt x="1263" y="1128"/>
                  <a:pt x="1308" y="1134"/>
                  <a:pt x="1348" y="1081"/>
                </a:cubicBezTo>
                <a:cubicBezTo>
                  <a:pt x="1388" y="1028"/>
                  <a:pt x="1349" y="967"/>
                  <a:pt x="1349" y="967"/>
                </a:cubicBezTo>
                <a:close/>
                <a:moveTo>
                  <a:pt x="769" y="996"/>
                </a:moveTo>
                <a:cubicBezTo>
                  <a:pt x="614" y="996"/>
                  <a:pt x="614" y="996"/>
                  <a:pt x="614" y="996"/>
                </a:cubicBezTo>
                <a:cubicBezTo>
                  <a:pt x="614" y="849"/>
                  <a:pt x="614" y="849"/>
                  <a:pt x="614" y="849"/>
                </a:cubicBezTo>
                <a:cubicBezTo>
                  <a:pt x="769" y="849"/>
                  <a:pt x="769" y="849"/>
                  <a:pt x="769" y="849"/>
                </a:cubicBezTo>
                <a:lnTo>
                  <a:pt x="769" y="996"/>
                </a:lnTo>
                <a:close/>
                <a:moveTo>
                  <a:pt x="769" y="492"/>
                </a:moveTo>
                <a:cubicBezTo>
                  <a:pt x="730" y="751"/>
                  <a:pt x="730" y="751"/>
                  <a:pt x="730" y="751"/>
                </a:cubicBezTo>
                <a:cubicBezTo>
                  <a:pt x="655" y="751"/>
                  <a:pt x="655" y="751"/>
                  <a:pt x="655" y="751"/>
                </a:cubicBezTo>
                <a:cubicBezTo>
                  <a:pt x="614" y="492"/>
                  <a:pt x="614" y="492"/>
                  <a:pt x="614" y="492"/>
                </a:cubicBezTo>
                <a:cubicBezTo>
                  <a:pt x="614" y="332"/>
                  <a:pt x="614" y="332"/>
                  <a:pt x="614" y="332"/>
                </a:cubicBezTo>
                <a:cubicBezTo>
                  <a:pt x="769" y="332"/>
                  <a:pt x="769" y="332"/>
                  <a:pt x="769" y="332"/>
                </a:cubicBezTo>
                <a:lnTo>
                  <a:pt x="769" y="492"/>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pPr defTabSz="913641"/>
            <a:endParaRPr lang="en-US" sz="1900" dirty="0">
              <a:solidFill>
                <a:srgbClr val="292929"/>
              </a:solidFill>
            </a:endParaRPr>
          </a:p>
        </p:txBody>
      </p:sp>
    </p:spTree>
    <p:extLst>
      <p:ext uri="{BB962C8B-B14F-4D97-AF65-F5344CB8AC3E}">
        <p14:creationId xmlns:p14="http://schemas.microsoft.com/office/powerpoint/2010/main" val="2851141023"/>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txBox="1">
            <a:spLocks/>
          </p:cNvSpPr>
          <p:nvPr/>
        </p:nvSpPr>
        <p:spPr>
          <a:xfrm>
            <a:off x="4686445" y="3714264"/>
            <a:ext cx="6380162" cy="664797"/>
          </a:xfrm>
          <a:prstGeom prst="rect">
            <a:avLst/>
          </a:prstGeom>
        </p:spPr>
        <p:txBody>
          <a:bodyPr vert="horz" lIns="0" tIns="0" rIns="0" bIns="0" rtlCol="0">
            <a:spAutoFit/>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tx1">
                    <a:alpha val="99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dirty="0"/>
              <a:t>How can I run my entire SharePoint Farm in the cloud?</a:t>
            </a:r>
          </a:p>
        </p:txBody>
      </p:sp>
      <p:sp>
        <p:nvSpPr>
          <p:cNvPr id="3" name="Title 2"/>
          <p:cNvSpPr>
            <a:spLocks noGrp="1"/>
          </p:cNvSpPr>
          <p:nvPr>
            <p:ph type="title"/>
          </p:nvPr>
        </p:nvSpPr>
        <p:spPr>
          <a:xfrm>
            <a:off x="269169" y="2084173"/>
            <a:ext cx="11650488" cy="1181840"/>
          </a:xfrm>
        </p:spPr>
        <p:txBody>
          <a:bodyPr/>
          <a:lstStyle/>
          <a:p>
            <a:r>
              <a:rPr lang="en-US" sz="7200" dirty="0" smtClean="0"/>
              <a:t>SharePoint Farm Architectures</a:t>
            </a:r>
            <a:endParaRPr lang="en-US" sz="7200" dirty="0"/>
          </a:p>
        </p:txBody>
      </p:sp>
    </p:spTree>
    <p:extLst>
      <p:ext uri="{BB962C8B-B14F-4D97-AF65-F5344CB8AC3E}">
        <p14:creationId xmlns:p14="http://schemas.microsoft.com/office/powerpoint/2010/main" val="11888747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25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25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smtClean="0"/>
              <a:t>Three-Tier SharePoint Farm</a:t>
            </a:r>
            <a:endParaRPr lang="en-US" sz="5400" dirty="0"/>
          </a:p>
        </p:txBody>
      </p:sp>
      <p:sp>
        <p:nvSpPr>
          <p:cNvPr id="3" name="Text Placeholder 18"/>
          <p:cNvSpPr txBox="1">
            <a:spLocks/>
          </p:cNvSpPr>
          <p:nvPr/>
        </p:nvSpPr>
        <p:spPr>
          <a:xfrm>
            <a:off x="1141412" y="2578654"/>
            <a:ext cx="3276018" cy="553998"/>
          </a:xfrm>
          <a:prstGeom prst="rect">
            <a:avLst/>
          </a:prstGeom>
        </p:spPr>
        <p:txBody>
          <a:bodyPr vert="horz" wrap="square" lIns="0" tIns="0" rIns="0" bIns="0" rtlCol="0">
            <a:spAutoFit/>
          </a:bodyPr>
          <a:lstStyle>
            <a:defPPr>
              <a:defRPr lang="en-US"/>
            </a:defPPr>
            <a:lvl1pPr indent="0">
              <a:lnSpc>
                <a:spcPct val="90000"/>
              </a:lnSpc>
              <a:spcBef>
                <a:spcPts val="0"/>
              </a:spcBef>
              <a:spcAft>
                <a:spcPts val="0"/>
              </a:spcAft>
              <a:buSzPct val="80000"/>
              <a:buFont typeface="Arial" pitchFamily="34" charset="0"/>
              <a:buNone/>
              <a:defRPr sz="4000" spc="-100">
                <a:latin typeface="Segoe UI Light" pitchFamily="34" charset="0"/>
              </a:defRPr>
            </a:lvl1pPr>
            <a:lvl2pPr marL="688975" indent="-342900">
              <a:lnSpc>
                <a:spcPct val="90000"/>
              </a:lnSpc>
              <a:spcBef>
                <a:spcPts val="0"/>
              </a:spcBef>
              <a:spcAft>
                <a:spcPts val="0"/>
              </a:spcAft>
              <a:buSzPct val="80000"/>
              <a:buFont typeface="Arial" pitchFamily="34" charset="0"/>
              <a:buChar char="•"/>
              <a:defRPr sz="2800">
                <a:gradFill>
                  <a:gsLst>
                    <a:gs pos="0">
                      <a:srgbClr val="595959"/>
                    </a:gs>
                    <a:gs pos="86000">
                      <a:srgbClr val="595959"/>
                    </a:gs>
                  </a:gsLst>
                  <a:lin ang="5400000" scaled="0"/>
                </a:gradFill>
              </a:defRPr>
            </a:lvl2pPr>
            <a:lvl3pPr marL="0" indent="0">
              <a:lnSpc>
                <a:spcPct val="90000"/>
              </a:lnSpc>
              <a:spcBef>
                <a:spcPts val="0"/>
              </a:spcBef>
              <a:spcAft>
                <a:spcPts val="400"/>
              </a:spcAft>
              <a:buSzPct val="80000"/>
              <a:buFont typeface="Arial" pitchFamily="34" charset="0"/>
              <a:buNone/>
              <a:defRPr sz="2000">
                <a:gradFill>
                  <a:gsLst>
                    <a:gs pos="0">
                      <a:srgbClr val="595959"/>
                    </a:gs>
                    <a:gs pos="86000">
                      <a:srgbClr val="595959"/>
                    </a:gs>
                  </a:gsLst>
                  <a:lin ang="5400000" scaled="0"/>
                </a:gradFill>
              </a:defRPr>
            </a:lvl3pPr>
            <a:lvl4pPr marL="0" indent="0">
              <a:lnSpc>
                <a:spcPct val="90000"/>
              </a:lnSpc>
              <a:spcBef>
                <a:spcPts val="0"/>
              </a:spcBef>
              <a:spcAft>
                <a:spcPts val="400"/>
              </a:spcAft>
              <a:buSzPct val="80000"/>
              <a:buFont typeface="Arial" pitchFamily="34" charset="0"/>
              <a:buNone/>
              <a:defRPr sz="2000">
                <a:gradFill>
                  <a:gsLst>
                    <a:gs pos="0">
                      <a:srgbClr val="595959"/>
                    </a:gs>
                    <a:gs pos="86000">
                      <a:srgbClr val="595959"/>
                    </a:gs>
                  </a:gsLst>
                  <a:lin ang="5400000" scaled="0"/>
                </a:gradFill>
              </a:defRPr>
            </a:lvl4pPr>
            <a:lvl5pPr marL="342900" indent="-342900">
              <a:lnSpc>
                <a:spcPct val="90000"/>
              </a:lnSpc>
              <a:spcBef>
                <a:spcPts val="0"/>
              </a:spcBef>
              <a:spcAft>
                <a:spcPts val="400"/>
              </a:spcAft>
              <a:buSzPct val="80000"/>
              <a:buFont typeface="Arial" pitchFamily="34" charset="0"/>
              <a:buChar char="•"/>
              <a:defRPr sz="2000">
                <a:gradFill>
                  <a:gsLst>
                    <a:gs pos="0">
                      <a:srgbClr val="595959"/>
                    </a:gs>
                    <a:gs pos="86000">
                      <a:srgbClr val="595959"/>
                    </a:gs>
                  </a:gsLst>
                  <a:lin ang="5400000" scaled="0"/>
                </a:gradFill>
              </a:defRPr>
            </a:lvl5pPr>
            <a:lvl6pPr marL="1033462" indent="-342900">
              <a:spcBef>
                <a:spcPct val="20000"/>
              </a:spcBef>
              <a:buFont typeface="Arial" pitchFamily="34" charset="0"/>
              <a:buChar char="•"/>
              <a:defRPr sz="2400">
                <a:gradFill>
                  <a:gsLst>
                    <a:gs pos="0">
                      <a:srgbClr val="595959"/>
                    </a:gs>
                    <a:gs pos="86000">
                      <a:srgbClr val="595959"/>
                    </a:gs>
                  </a:gsLst>
                  <a:lin ang="5400000" scaled="0"/>
                </a:gradFill>
              </a:defRPr>
            </a:lvl6pPr>
            <a:lvl7pPr marL="1255713" indent="-225425">
              <a:spcBef>
                <a:spcPct val="20000"/>
              </a:spcBef>
              <a:buFont typeface="Arial" pitchFamily="34" charset="0"/>
              <a:buChar char="•"/>
              <a:defRPr sz="2000">
                <a:gradFill>
                  <a:gsLst>
                    <a:gs pos="0">
                      <a:srgbClr val="595959"/>
                    </a:gs>
                    <a:gs pos="86000">
                      <a:srgbClr val="595959"/>
                    </a:gs>
                  </a:gsLst>
                  <a:lin ang="5400000" scaled="0"/>
                </a:gradFill>
              </a:defRPr>
            </a:lvl7pPr>
            <a:lvl8pPr marL="1487488" indent="-231775">
              <a:spcBef>
                <a:spcPct val="20000"/>
              </a:spcBef>
              <a:buFont typeface="Arial" pitchFamily="34" charset="0"/>
              <a:buChar char="•"/>
              <a:defRPr sz="2000">
                <a:gradFill>
                  <a:gsLst>
                    <a:gs pos="0">
                      <a:srgbClr val="595959"/>
                    </a:gs>
                    <a:gs pos="86000">
                      <a:srgbClr val="595959"/>
                    </a:gs>
                  </a:gsLst>
                  <a:lin ang="5400000" scaled="0"/>
                </a:gradFill>
              </a:defRPr>
            </a:lvl8pPr>
            <a:lvl9pPr marL="3886045" indent="-228591">
              <a:spcBef>
                <a:spcPct val="20000"/>
              </a:spcBef>
              <a:buFont typeface="Arial" pitchFamily="34" charset="0"/>
              <a:buChar char="•"/>
              <a:defRPr sz="2000"/>
            </a:lvl9pPr>
          </a:lstStyle>
          <a:p>
            <a:pPr algn="r"/>
            <a:r>
              <a:rPr lang="en-US" dirty="0"/>
              <a:t>Web Tier</a:t>
            </a:r>
          </a:p>
        </p:txBody>
      </p:sp>
      <p:pic>
        <p:nvPicPr>
          <p:cNvPr id="4" name="Picture 2" descr="C:\Users\mitchellg\AppData\Local\Microsoft\Windows\Temporary Internet Files\Content.Outlook\DRES7FCJ\Storage_white (2).png"/>
          <p:cNvPicPr>
            <a:picLocks noChangeAspect="1" noChangeArrowheads="1"/>
          </p:cNvPicPr>
          <p:nvPr/>
        </p:nvPicPr>
        <p:blipFill>
          <a:blip r:embed="rId2" cstate="print">
            <a:duotone>
              <a:schemeClr val="bg2">
                <a:shade val="45000"/>
                <a:satMod val="135000"/>
              </a:schemeClr>
              <a:prstClr val="white"/>
            </a:duotone>
          </a:blip>
          <a:srcRect/>
          <a:stretch>
            <a:fillRect/>
          </a:stretch>
        </p:blipFill>
        <p:spPr bwMode="auto">
          <a:xfrm>
            <a:off x="5464223" y="5352942"/>
            <a:ext cx="1200258" cy="1200258"/>
          </a:xfrm>
          <a:prstGeom prst="rect">
            <a:avLst/>
          </a:prstGeom>
          <a:noFill/>
        </p:spPr>
      </p:pic>
      <p:pic>
        <p:nvPicPr>
          <p:cNvPr id="5" name="Picture 2" descr="\\MAGNUM\Projects\Microsoft\Cloud Power FY12\Design\ICONS_PNG\Tower.png"/>
          <p:cNvPicPr>
            <a:picLocks noChangeAspect="1" noChangeArrowheads="1"/>
          </p:cNvPicPr>
          <p:nvPr/>
        </p:nvPicPr>
        <p:blipFill>
          <a:blip r:embed="rId3" cstate="print"/>
          <a:stretch>
            <a:fillRect/>
          </a:stretch>
        </p:blipFill>
        <p:spPr bwMode="auto">
          <a:xfrm>
            <a:off x="5464223" y="3912301"/>
            <a:ext cx="1200258" cy="1200258"/>
          </a:xfrm>
          <a:prstGeom prst="rect">
            <a:avLst/>
          </a:prstGeom>
          <a:noFill/>
        </p:spPr>
      </p:pic>
      <p:pic>
        <p:nvPicPr>
          <p:cNvPr id="7" name="Picture 2" descr="\\MAGNUM\Projects\Microsoft\Cloud Power FY12\Design\ICONS_PNG\Tower.png"/>
          <p:cNvPicPr>
            <a:picLocks noChangeAspect="1" noChangeArrowheads="1"/>
          </p:cNvPicPr>
          <p:nvPr/>
        </p:nvPicPr>
        <p:blipFill>
          <a:blip r:embed="rId3" cstate="print"/>
          <a:stretch>
            <a:fillRect/>
          </a:stretch>
        </p:blipFill>
        <p:spPr bwMode="auto">
          <a:xfrm>
            <a:off x="6647378" y="2366527"/>
            <a:ext cx="795330" cy="940706"/>
          </a:xfrm>
          <a:prstGeom prst="rect">
            <a:avLst/>
          </a:prstGeom>
          <a:noFill/>
        </p:spPr>
      </p:pic>
      <p:pic>
        <p:nvPicPr>
          <p:cNvPr id="8" name="Picture 4" descr="\\MAGNUM\Projects\Microsoft\Cloud Power FY12\Design\ICONS_PNG\Open_Web_Platform.png"/>
          <p:cNvPicPr>
            <a:picLocks noChangeAspect="1" noChangeArrowheads="1"/>
          </p:cNvPicPr>
          <p:nvPr/>
        </p:nvPicPr>
        <p:blipFill>
          <a:blip r:embed="rId4" cstate="print"/>
          <a:srcRect/>
          <a:stretch>
            <a:fillRect/>
          </a:stretch>
        </p:blipFill>
        <p:spPr bwMode="auto">
          <a:xfrm>
            <a:off x="7007553" y="2800402"/>
            <a:ext cx="465238" cy="550277"/>
          </a:xfrm>
          <a:prstGeom prst="rect">
            <a:avLst/>
          </a:prstGeom>
          <a:noFill/>
        </p:spPr>
      </p:pic>
      <p:pic>
        <p:nvPicPr>
          <p:cNvPr id="10" name="Picture 2" descr="\\MAGNUM\Projects\Microsoft\Cloud Power FY12\Design\ICONS_PNG\Tower.png"/>
          <p:cNvPicPr>
            <a:picLocks noChangeAspect="1" noChangeArrowheads="1"/>
          </p:cNvPicPr>
          <p:nvPr/>
        </p:nvPicPr>
        <p:blipFill>
          <a:blip r:embed="rId3" cstate="print"/>
          <a:stretch>
            <a:fillRect/>
          </a:stretch>
        </p:blipFill>
        <p:spPr bwMode="auto">
          <a:xfrm>
            <a:off x="4740019" y="2366527"/>
            <a:ext cx="795330" cy="940706"/>
          </a:xfrm>
          <a:prstGeom prst="rect">
            <a:avLst/>
          </a:prstGeom>
          <a:noFill/>
        </p:spPr>
      </p:pic>
      <p:pic>
        <p:nvPicPr>
          <p:cNvPr id="11" name="Picture 4" descr="\\MAGNUM\Projects\Microsoft\Cloud Power FY12\Design\ICONS_PNG\Open_Web_Platform.png"/>
          <p:cNvPicPr>
            <a:picLocks noChangeAspect="1" noChangeArrowheads="1"/>
          </p:cNvPicPr>
          <p:nvPr/>
        </p:nvPicPr>
        <p:blipFill>
          <a:blip r:embed="rId4" cstate="print"/>
          <a:srcRect/>
          <a:stretch>
            <a:fillRect/>
          </a:stretch>
        </p:blipFill>
        <p:spPr bwMode="auto">
          <a:xfrm>
            <a:off x="5100194" y="2800402"/>
            <a:ext cx="465238" cy="550277"/>
          </a:xfrm>
          <a:prstGeom prst="rect">
            <a:avLst/>
          </a:prstGeom>
          <a:noFill/>
        </p:spPr>
      </p:pic>
      <p:pic>
        <p:nvPicPr>
          <p:cNvPr id="12" name="Picture 4" descr="\\MAGNUM\Projects\Microsoft\Cloud Power FY12\Design\ICONS_PNG\Agility.png"/>
          <p:cNvPicPr>
            <a:picLocks noChangeAspect="1" noChangeArrowheads="1"/>
          </p:cNvPicPr>
          <p:nvPr/>
        </p:nvPicPr>
        <p:blipFill>
          <a:blip r:embed="rId5" cstate="print"/>
          <a:srcRect/>
          <a:stretch>
            <a:fillRect/>
          </a:stretch>
        </p:blipFill>
        <p:spPr bwMode="auto">
          <a:xfrm>
            <a:off x="5607152" y="1367680"/>
            <a:ext cx="914400" cy="914400"/>
          </a:xfrm>
          <a:prstGeom prst="rect">
            <a:avLst/>
          </a:prstGeom>
          <a:noFill/>
        </p:spPr>
      </p:pic>
      <p:sp>
        <p:nvSpPr>
          <p:cNvPr id="13" name="Text Placeholder 18"/>
          <p:cNvSpPr txBox="1">
            <a:spLocks/>
          </p:cNvSpPr>
          <p:nvPr/>
        </p:nvSpPr>
        <p:spPr>
          <a:xfrm>
            <a:off x="1141412" y="4143293"/>
            <a:ext cx="3276018" cy="553998"/>
          </a:xfrm>
          <a:prstGeom prst="rect">
            <a:avLst/>
          </a:prstGeom>
        </p:spPr>
        <p:txBody>
          <a:bodyPr vert="horz" wrap="square" lIns="0" tIns="0" rIns="0" bIns="0" rtlCol="0">
            <a:spAutoFit/>
          </a:bodyPr>
          <a:lstStyle>
            <a:lvl1pPr marL="0" indent="0" algn="l" defTabSz="914363" rtl="0" eaLnBrk="1" latinLnBrk="0" hangingPunct="1">
              <a:lnSpc>
                <a:spcPct val="90000"/>
              </a:lnSpc>
              <a:spcBef>
                <a:spcPts val="0"/>
              </a:spcBef>
              <a:spcAft>
                <a:spcPts val="0"/>
              </a:spcAft>
              <a:buSzPct val="80000"/>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lgn="l" defTabSz="914363" rtl="0" eaLnBrk="1" latinLnBrk="0" hangingPunct="1">
              <a:lnSpc>
                <a:spcPct val="90000"/>
              </a:lnSpc>
              <a:spcBef>
                <a:spcPts val="0"/>
              </a:spcBef>
              <a:spcAft>
                <a:spcPts val="0"/>
              </a:spcAft>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lgn="l" defTabSz="914363" rtl="0" eaLnBrk="1" latinLnBrk="0" hangingPunct="1">
              <a:lnSpc>
                <a:spcPct val="90000"/>
              </a:lnSpc>
              <a:spcBef>
                <a:spcPts val="0"/>
              </a:spcBef>
              <a:spcAft>
                <a:spcPts val="400"/>
              </a:spcAft>
              <a:buSzPct val="80000"/>
              <a:buFont typeface="Arial" pitchFamily="34" charset="0"/>
              <a:buNone/>
              <a:defRPr sz="2000" kern="1200">
                <a:gradFill>
                  <a:gsLst>
                    <a:gs pos="0">
                      <a:srgbClr val="595959"/>
                    </a:gs>
                    <a:gs pos="86000">
                      <a:srgbClr val="595959"/>
                    </a:gs>
                  </a:gsLst>
                  <a:lin ang="5400000" scaled="0"/>
                </a:gradFill>
                <a:latin typeface="+mn-lt"/>
                <a:ea typeface="+mn-ea"/>
                <a:cs typeface="+mn-cs"/>
              </a:defRPr>
            </a:lvl3pPr>
            <a:lvl4pPr marL="0" indent="0" algn="l" defTabSz="914363" rtl="0" eaLnBrk="1" latinLnBrk="0" hangingPunct="1">
              <a:lnSpc>
                <a:spcPct val="90000"/>
              </a:lnSpc>
              <a:spcBef>
                <a:spcPts val="0"/>
              </a:spcBef>
              <a:spcAft>
                <a:spcPts val="400"/>
              </a:spcAft>
              <a:buSzPct val="80000"/>
              <a:buFont typeface="Arial" pitchFamily="34" charset="0"/>
              <a:buNone/>
              <a:defRPr sz="2000" kern="1200">
                <a:gradFill>
                  <a:gsLst>
                    <a:gs pos="0">
                      <a:srgbClr val="595959"/>
                    </a:gs>
                    <a:gs pos="86000">
                      <a:srgbClr val="595959"/>
                    </a:gs>
                  </a:gsLst>
                  <a:lin ang="5400000" scaled="0"/>
                </a:gradFill>
                <a:latin typeface="+mn-lt"/>
                <a:ea typeface="+mn-ea"/>
                <a:cs typeface="+mn-cs"/>
              </a:defRPr>
            </a:lvl4pPr>
            <a:lvl5pPr marL="342900" indent="-342900" algn="l" defTabSz="914363" rtl="0" eaLnBrk="1" latinLnBrk="0" hangingPunct="1">
              <a:lnSpc>
                <a:spcPct val="90000"/>
              </a:lnSpc>
              <a:spcBef>
                <a:spcPts val="0"/>
              </a:spcBef>
              <a:spcAft>
                <a:spcPts val="400"/>
              </a:spcAft>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1033462" indent="-342900" algn="l" defTabSz="914363" rtl="0" eaLnBrk="1" latinLnBrk="0" hangingPunct="1">
              <a:spcBef>
                <a:spcPct val="20000"/>
              </a:spcBef>
              <a:buFont typeface="Arial" pitchFamily="34" charset="0"/>
              <a:buChar char="•"/>
              <a:defRPr sz="2400" kern="1200">
                <a:gradFill>
                  <a:gsLst>
                    <a:gs pos="0">
                      <a:srgbClr val="595959"/>
                    </a:gs>
                    <a:gs pos="86000">
                      <a:srgbClr val="595959"/>
                    </a:gs>
                  </a:gsLst>
                  <a:lin ang="5400000" scaled="0"/>
                </a:gradFill>
                <a:latin typeface="+mn-lt"/>
                <a:ea typeface="+mn-ea"/>
                <a:cs typeface="+mn-cs"/>
              </a:defRPr>
            </a:lvl6pPr>
            <a:lvl7pPr marL="1255713" indent="-225425" algn="l" defTabSz="914363" rtl="0" eaLnBrk="1" latinLnBrk="0" hangingPunct="1">
              <a:spcBef>
                <a:spcPct val="20000"/>
              </a:spcBef>
              <a:buFont typeface="Arial" pitchFamily="34" charset="0"/>
              <a:buChar char="•"/>
              <a:defRPr sz="2000" kern="1200">
                <a:gradFill>
                  <a:gsLst>
                    <a:gs pos="0">
                      <a:srgbClr val="595959"/>
                    </a:gs>
                    <a:gs pos="86000">
                      <a:srgbClr val="595959"/>
                    </a:gs>
                  </a:gsLst>
                  <a:lin ang="5400000" scaled="0"/>
                </a:gradFill>
                <a:latin typeface="+mn-lt"/>
                <a:ea typeface="+mn-ea"/>
                <a:cs typeface="+mn-cs"/>
              </a:defRPr>
            </a:lvl7pPr>
            <a:lvl8pPr marL="1487488" indent="-231775" algn="l" defTabSz="914363" rtl="0" eaLnBrk="1" latinLnBrk="0" hangingPunct="1">
              <a:spcBef>
                <a:spcPct val="20000"/>
              </a:spcBef>
              <a:buFont typeface="Arial" pitchFamily="34" charset="0"/>
              <a:buChar char="•"/>
              <a:defRPr sz="2000" kern="1200">
                <a:gradFill>
                  <a:gsLst>
                    <a:gs pos="0">
                      <a:srgbClr val="595959"/>
                    </a:gs>
                    <a:gs pos="86000">
                      <a:srgbClr val="595959"/>
                    </a:gs>
                  </a:gsLst>
                  <a:lin ang="5400000" scaled="0"/>
                </a:gra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4000" spc="-100" dirty="0">
                <a:solidFill>
                  <a:schemeClr val="tx1"/>
                </a:solidFill>
                <a:latin typeface="Segoe UI Light" pitchFamily="34" charset="0"/>
              </a:rPr>
              <a:t>Application Tier</a:t>
            </a:r>
          </a:p>
        </p:txBody>
      </p:sp>
      <p:sp>
        <p:nvSpPr>
          <p:cNvPr id="14" name="Text Placeholder 18"/>
          <p:cNvSpPr txBox="1">
            <a:spLocks/>
          </p:cNvSpPr>
          <p:nvPr/>
        </p:nvSpPr>
        <p:spPr>
          <a:xfrm>
            <a:off x="1141412" y="5707933"/>
            <a:ext cx="3276018" cy="553998"/>
          </a:xfrm>
          <a:prstGeom prst="rect">
            <a:avLst/>
          </a:prstGeom>
        </p:spPr>
        <p:txBody>
          <a:bodyPr vert="horz" wrap="square" lIns="0" tIns="0" rIns="0" bIns="0" rtlCol="0">
            <a:spAutoFit/>
          </a:bodyPr>
          <a:lstStyle>
            <a:lvl1pPr marL="0" indent="0" algn="l" defTabSz="914363" rtl="0" eaLnBrk="1" latinLnBrk="0" hangingPunct="1">
              <a:lnSpc>
                <a:spcPct val="90000"/>
              </a:lnSpc>
              <a:spcBef>
                <a:spcPts val="0"/>
              </a:spcBef>
              <a:spcAft>
                <a:spcPts val="0"/>
              </a:spcAft>
              <a:buSzPct val="80000"/>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lgn="l" defTabSz="914363" rtl="0" eaLnBrk="1" latinLnBrk="0" hangingPunct="1">
              <a:lnSpc>
                <a:spcPct val="90000"/>
              </a:lnSpc>
              <a:spcBef>
                <a:spcPts val="0"/>
              </a:spcBef>
              <a:spcAft>
                <a:spcPts val="0"/>
              </a:spcAft>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lgn="l" defTabSz="914363" rtl="0" eaLnBrk="1" latinLnBrk="0" hangingPunct="1">
              <a:lnSpc>
                <a:spcPct val="90000"/>
              </a:lnSpc>
              <a:spcBef>
                <a:spcPts val="0"/>
              </a:spcBef>
              <a:spcAft>
                <a:spcPts val="400"/>
              </a:spcAft>
              <a:buSzPct val="80000"/>
              <a:buFont typeface="Arial" pitchFamily="34" charset="0"/>
              <a:buNone/>
              <a:defRPr sz="2000" kern="1200">
                <a:gradFill>
                  <a:gsLst>
                    <a:gs pos="0">
                      <a:srgbClr val="595959"/>
                    </a:gs>
                    <a:gs pos="86000">
                      <a:srgbClr val="595959"/>
                    </a:gs>
                  </a:gsLst>
                  <a:lin ang="5400000" scaled="0"/>
                </a:gradFill>
                <a:latin typeface="+mn-lt"/>
                <a:ea typeface="+mn-ea"/>
                <a:cs typeface="+mn-cs"/>
              </a:defRPr>
            </a:lvl3pPr>
            <a:lvl4pPr marL="0" indent="0" algn="l" defTabSz="914363" rtl="0" eaLnBrk="1" latinLnBrk="0" hangingPunct="1">
              <a:lnSpc>
                <a:spcPct val="90000"/>
              </a:lnSpc>
              <a:spcBef>
                <a:spcPts val="0"/>
              </a:spcBef>
              <a:spcAft>
                <a:spcPts val="400"/>
              </a:spcAft>
              <a:buSzPct val="80000"/>
              <a:buFont typeface="Arial" pitchFamily="34" charset="0"/>
              <a:buNone/>
              <a:defRPr sz="2000" kern="1200">
                <a:gradFill>
                  <a:gsLst>
                    <a:gs pos="0">
                      <a:srgbClr val="595959"/>
                    </a:gs>
                    <a:gs pos="86000">
                      <a:srgbClr val="595959"/>
                    </a:gs>
                  </a:gsLst>
                  <a:lin ang="5400000" scaled="0"/>
                </a:gradFill>
                <a:latin typeface="+mn-lt"/>
                <a:ea typeface="+mn-ea"/>
                <a:cs typeface="+mn-cs"/>
              </a:defRPr>
            </a:lvl4pPr>
            <a:lvl5pPr marL="342900" indent="-342900" algn="l" defTabSz="914363" rtl="0" eaLnBrk="1" latinLnBrk="0" hangingPunct="1">
              <a:lnSpc>
                <a:spcPct val="90000"/>
              </a:lnSpc>
              <a:spcBef>
                <a:spcPts val="0"/>
              </a:spcBef>
              <a:spcAft>
                <a:spcPts val="400"/>
              </a:spcAft>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1033462" indent="-342900" algn="l" defTabSz="914363" rtl="0" eaLnBrk="1" latinLnBrk="0" hangingPunct="1">
              <a:spcBef>
                <a:spcPct val="20000"/>
              </a:spcBef>
              <a:buFont typeface="Arial" pitchFamily="34" charset="0"/>
              <a:buChar char="•"/>
              <a:defRPr sz="2400" kern="1200">
                <a:gradFill>
                  <a:gsLst>
                    <a:gs pos="0">
                      <a:srgbClr val="595959"/>
                    </a:gs>
                    <a:gs pos="86000">
                      <a:srgbClr val="595959"/>
                    </a:gs>
                  </a:gsLst>
                  <a:lin ang="5400000" scaled="0"/>
                </a:gradFill>
                <a:latin typeface="+mn-lt"/>
                <a:ea typeface="+mn-ea"/>
                <a:cs typeface="+mn-cs"/>
              </a:defRPr>
            </a:lvl6pPr>
            <a:lvl7pPr marL="1255713" indent="-225425" algn="l" defTabSz="914363" rtl="0" eaLnBrk="1" latinLnBrk="0" hangingPunct="1">
              <a:spcBef>
                <a:spcPct val="20000"/>
              </a:spcBef>
              <a:buFont typeface="Arial" pitchFamily="34" charset="0"/>
              <a:buChar char="•"/>
              <a:defRPr sz="2000" kern="1200">
                <a:gradFill>
                  <a:gsLst>
                    <a:gs pos="0">
                      <a:srgbClr val="595959"/>
                    </a:gs>
                    <a:gs pos="86000">
                      <a:srgbClr val="595959"/>
                    </a:gs>
                  </a:gsLst>
                  <a:lin ang="5400000" scaled="0"/>
                </a:gradFill>
                <a:latin typeface="+mn-lt"/>
                <a:ea typeface="+mn-ea"/>
                <a:cs typeface="+mn-cs"/>
              </a:defRPr>
            </a:lvl7pPr>
            <a:lvl8pPr marL="1487488" indent="-231775" algn="l" defTabSz="914363" rtl="0" eaLnBrk="1" latinLnBrk="0" hangingPunct="1">
              <a:spcBef>
                <a:spcPct val="20000"/>
              </a:spcBef>
              <a:buFont typeface="Arial" pitchFamily="34" charset="0"/>
              <a:buChar char="•"/>
              <a:defRPr sz="2000" kern="1200">
                <a:gradFill>
                  <a:gsLst>
                    <a:gs pos="0">
                      <a:srgbClr val="595959"/>
                    </a:gs>
                    <a:gs pos="86000">
                      <a:srgbClr val="595959"/>
                    </a:gs>
                  </a:gsLst>
                  <a:lin ang="5400000" scaled="0"/>
                </a:gra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4000" spc="-100" dirty="0">
                <a:solidFill>
                  <a:schemeClr val="tx1"/>
                </a:solidFill>
                <a:latin typeface="Segoe UI Light" pitchFamily="34" charset="0"/>
              </a:rPr>
              <a:t>Database Tier</a:t>
            </a:r>
          </a:p>
        </p:txBody>
      </p:sp>
      <p:cxnSp>
        <p:nvCxnSpPr>
          <p:cNvPr id="15" name="Elbow Connector 14"/>
          <p:cNvCxnSpPr>
            <a:stCxn id="12" idx="3"/>
            <a:endCxn id="7" idx="0"/>
          </p:cNvCxnSpPr>
          <p:nvPr/>
        </p:nvCxnSpPr>
        <p:spPr>
          <a:xfrm>
            <a:off x="6521552" y="1824880"/>
            <a:ext cx="523491" cy="541647"/>
          </a:xfrm>
          <a:prstGeom prst="bentConnector2">
            <a:avLst/>
          </a:prstGeom>
          <a:ln>
            <a:solidFill>
              <a:schemeClr val="tx1"/>
            </a:solidFill>
          </a:ln>
        </p:spPr>
        <p:style>
          <a:lnRef idx="1">
            <a:schemeClr val="dk1"/>
          </a:lnRef>
          <a:fillRef idx="0">
            <a:schemeClr val="dk1"/>
          </a:fillRef>
          <a:effectRef idx="0">
            <a:schemeClr val="dk1"/>
          </a:effectRef>
          <a:fontRef idx="minor">
            <a:schemeClr val="tx1"/>
          </a:fontRef>
        </p:style>
      </p:cxnSp>
      <p:cxnSp>
        <p:nvCxnSpPr>
          <p:cNvPr id="16" name="Elbow Connector 15"/>
          <p:cNvCxnSpPr>
            <a:stCxn id="12" idx="1"/>
            <a:endCxn id="10" idx="0"/>
          </p:cNvCxnSpPr>
          <p:nvPr/>
        </p:nvCxnSpPr>
        <p:spPr>
          <a:xfrm rot="10800000" flipV="1">
            <a:off x="5137684" y="1824879"/>
            <a:ext cx="469468" cy="541647"/>
          </a:xfrm>
          <a:prstGeom prst="bentConnector2">
            <a:avLst/>
          </a:prstGeom>
          <a:ln>
            <a:solidFill>
              <a:schemeClr val="tx1"/>
            </a:solidFill>
          </a:ln>
        </p:spPr>
        <p:style>
          <a:lnRef idx="1">
            <a:schemeClr val="dk1"/>
          </a:lnRef>
          <a:fillRef idx="0">
            <a:schemeClr val="dk1"/>
          </a:fillRef>
          <a:effectRef idx="0">
            <a:schemeClr val="dk1"/>
          </a:effectRef>
          <a:fontRef idx="minor">
            <a:schemeClr val="tx1"/>
          </a:fontRef>
        </p:style>
      </p:cxnSp>
      <p:cxnSp>
        <p:nvCxnSpPr>
          <p:cNvPr id="17" name="Elbow Connector 16"/>
          <p:cNvCxnSpPr>
            <a:stCxn id="10" idx="2"/>
            <a:endCxn id="5" idx="0"/>
          </p:cNvCxnSpPr>
          <p:nvPr/>
        </p:nvCxnSpPr>
        <p:spPr>
          <a:xfrm rot="16200000" flipH="1">
            <a:off x="5298484" y="3146433"/>
            <a:ext cx="605068" cy="926668"/>
          </a:xfrm>
          <a:prstGeom prst="bentConnector3">
            <a:avLst/>
          </a:prstGeom>
          <a:ln>
            <a:solidFill>
              <a:schemeClr val="tx1"/>
            </a:solidFill>
          </a:ln>
        </p:spPr>
        <p:style>
          <a:lnRef idx="1">
            <a:schemeClr val="dk1"/>
          </a:lnRef>
          <a:fillRef idx="0">
            <a:schemeClr val="dk1"/>
          </a:fillRef>
          <a:effectRef idx="0">
            <a:schemeClr val="dk1"/>
          </a:effectRef>
          <a:fontRef idx="minor">
            <a:schemeClr val="tx1"/>
          </a:fontRef>
        </p:style>
      </p:cxnSp>
      <p:cxnSp>
        <p:nvCxnSpPr>
          <p:cNvPr id="18" name="Elbow Connector 17"/>
          <p:cNvCxnSpPr>
            <a:stCxn id="7" idx="2"/>
            <a:endCxn id="5" idx="0"/>
          </p:cNvCxnSpPr>
          <p:nvPr/>
        </p:nvCxnSpPr>
        <p:spPr>
          <a:xfrm rot="5400000">
            <a:off x="6252164" y="3119422"/>
            <a:ext cx="605068" cy="980691"/>
          </a:xfrm>
          <a:prstGeom prst="bentConnector3">
            <a:avLst/>
          </a:prstGeom>
          <a:ln>
            <a:solidFill>
              <a:schemeClr val="tx1"/>
            </a:solidFill>
          </a:ln>
        </p:spPr>
        <p:style>
          <a:lnRef idx="1">
            <a:schemeClr val="dk1"/>
          </a:lnRef>
          <a:fillRef idx="0">
            <a:schemeClr val="dk1"/>
          </a:fillRef>
          <a:effectRef idx="0">
            <a:schemeClr val="dk1"/>
          </a:effectRef>
          <a:fontRef idx="minor">
            <a:schemeClr val="tx1"/>
          </a:fontRef>
        </p:style>
      </p:cxnSp>
      <p:cxnSp>
        <p:nvCxnSpPr>
          <p:cNvPr id="19" name="Straight Connector 18"/>
          <p:cNvCxnSpPr>
            <a:stCxn id="5" idx="2"/>
          </p:cNvCxnSpPr>
          <p:nvPr/>
        </p:nvCxnSpPr>
        <p:spPr>
          <a:xfrm>
            <a:off x="6064352" y="5112559"/>
            <a:ext cx="0" cy="276142"/>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sp>
        <p:nvSpPr>
          <p:cNvPr id="20" name="TextBox 19"/>
          <p:cNvSpPr txBox="1"/>
          <p:nvPr/>
        </p:nvSpPr>
        <p:spPr>
          <a:xfrm>
            <a:off x="7676898" y="1595907"/>
            <a:ext cx="1514838" cy="276999"/>
          </a:xfrm>
          <a:prstGeom prst="rect">
            <a:avLst/>
          </a:prstGeom>
          <a:noFill/>
        </p:spPr>
        <p:txBody>
          <a:bodyPr wrap="none" lIns="0" tIns="0" rIns="0" bIns="0" rtlCol="0">
            <a:spAutoFit/>
          </a:bodyPr>
          <a:lstStyle/>
          <a:p>
            <a:pPr>
              <a:lnSpc>
                <a:spcPct val="90000"/>
              </a:lnSpc>
              <a:spcBef>
                <a:spcPct val="20000"/>
              </a:spcBef>
              <a:buSzPct val="80000"/>
            </a:pPr>
            <a:r>
              <a:rPr lang="en-US" sz="2000" dirty="0" smtClean="0">
                <a:latin typeface="Segoe UI Light" pitchFamily="34" charset="0"/>
              </a:rPr>
              <a:t>Load Balancer</a:t>
            </a:r>
            <a:endParaRPr lang="en-US" sz="2000" dirty="0">
              <a:latin typeface="Segoe UI Light" pitchFamily="34" charset="0"/>
            </a:endParaRPr>
          </a:p>
        </p:txBody>
      </p:sp>
      <p:sp>
        <p:nvSpPr>
          <p:cNvPr id="21" name="TextBox 20"/>
          <p:cNvSpPr txBox="1"/>
          <p:nvPr/>
        </p:nvSpPr>
        <p:spPr>
          <a:xfrm>
            <a:off x="7676898" y="2709846"/>
            <a:ext cx="1603003" cy="276999"/>
          </a:xfrm>
          <a:prstGeom prst="rect">
            <a:avLst/>
          </a:prstGeom>
          <a:noFill/>
        </p:spPr>
        <p:txBody>
          <a:bodyPr wrap="none" lIns="0" tIns="0" rIns="0" bIns="0" rtlCol="0">
            <a:spAutoFit/>
          </a:bodyPr>
          <a:lstStyle/>
          <a:p>
            <a:pPr>
              <a:lnSpc>
                <a:spcPct val="90000"/>
              </a:lnSpc>
              <a:spcBef>
                <a:spcPct val="20000"/>
              </a:spcBef>
              <a:buSzPct val="80000"/>
            </a:pPr>
            <a:r>
              <a:rPr lang="en-US" sz="2000" dirty="0" smtClean="0">
                <a:latin typeface="Segoe UI Light" pitchFamily="34" charset="0"/>
              </a:rPr>
              <a:t>Web Front End</a:t>
            </a:r>
            <a:endParaRPr lang="en-US" sz="2000" dirty="0">
              <a:latin typeface="Segoe UI Light" pitchFamily="34" charset="0"/>
            </a:endParaRPr>
          </a:p>
        </p:txBody>
      </p:sp>
      <p:sp>
        <p:nvSpPr>
          <p:cNvPr id="22" name="TextBox 21"/>
          <p:cNvSpPr txBox="1"/>
          <p:nvPr/>
        </p:nvSpPr>
        <p:spPr>
          <a:xfrm>
            <a:off x="7676898" y="4364892"/>
            <a:ext cx="1969706" cy="615553"/>
          </a:xfrm>
          <a:prstGeom prst="rect">
            <a:avLst/>
          </a:prstGeom>
          <a:noFill/>
        </p:spPr>
        <p:txBody>
          <a:bodyPr wrap="none" lIns="0" tIns="0" rIns="0" bIns="0" rtlCol="0">
            <a:spAutoFit/>
          </a:bodyPr>
          <a:lstStyle/>
          <a:p>
            <a:pPr>
              <a:lnSpc>
                <a:spcPct val="90000"/>
              </a:lnSpc>
              <a:spcBef>
                <a:spcPct val="20000"/>
              </a:spcBef>
              <a:buSzPct val="80000"/>
            </a:pPr>
            <a:r>
              <a:rPr lang="en-US" sz="2000" dirty="0" smtClean="0">
                <a:latin typeface="Segoe UI Light" pitchFamily="34" charset="0"/>
              </a:rPr>
              <a:t>Application Server</a:t>
            </a:r>
          </a:p>
          <a:p>
            <a:pPr>
              <a:lnSpc>
                <a:spcPct val="90000"/>
              </a:lnSpc>
              <a:spcBef>
                <a:spcPct val="20000"/>
              </a:spcBef>
              <a:buSzPct val="80000"/>
            </a:pPr>
            <a:r>
              <a:rPr lang="en-US" sz="2000" dirty="0" smtClean="0">
                <a:latin typeface="Segoe UI Light" pitchFamily="34" charset="0"/>
              </a:rPr>
              <a:t>Central Admin</a:t>
            </a:r>
            <a:endParaRPr lang="en-US" sz="2000" dirty="0">
              <a:latin typeface="Segoe UI Light" pitchFamily="34" charset="0"/>
            </a:endParaRPr>
          </a:p>
        </p:txBody>
      </p:sp>
      <p:sp>
        <p:nvSpPr>
          <p:cNvPr id="23" name="TextBox 22"/>
          <p:cNvSpPr txBox="1"/>
          <p:nvPr/>
        </p:nvSpPr>
        <p:spPr>
          <a:xfrm>
            <a:off x="7676898" y="5621755"/>
            <a:ext cx="2503891" cy="615553"/>
          </a:xfrm>
          <a:prstGeom prst="rect">
            <a:avLst/>
          </a:prstGeom>
          <a:noFill/>
        </p:spPr>
        <p:txBody>
          <a:bodyPr wrap="none" lIns="0" tIns="0" rIns="0" bIns="0" rtlCol="0">
            <a:spAutoFit/>
          </a:bodyPr>
          <a:lstStyle/>
          <a:p>
            <a:pPr>
              <a:lnSpc>
                <a:spcPct val="90000"/>
              </a:lnSpc>
              <a:spcBef>
                <a:spcPct val="20000"/>
              </a:spcBef>
              <a:buSzPct val="80000"/>
            </a:pPr>
            <a:r>
              <a:rPr lang="en-US" sz="2000" dirty="0" smtClean="0">
                <a:latin typeface="Segoe UI Light" pitchFamily="34" charset="0"/>
              </a:rPr>
              <a:t>Database Server</a:t>
            </a:r>
          </a:p>
          <a:p>
            <a:pPr>
              <a:lnSpc>
                <a:spcPct val="90000"/>
              </a:lnSpc>
              <a:spcBef>
                <a:spcPct val="20000"/>
              </a:spcBef>
              <a:buSzPct val="80000"/>
            </a:pPr>
            <a:r>
              <a:rPr lang="en-US" sz="2000" dirty="0" smtClean="0">
                <a:latin typeface="Segoe UI Light" pitchFamily="34" charset="0"/>
              </a:rPr>
              <a:t>Config and Content DB</a:t>
            </a:r>
            <a:endParaRPr lang="en-US" sz="2000" dirty="0">
              <a:latin typeface="Segoe UI Light" pitchFamily="34" charset="0"/>
            </a:endParaRPr>
          </a:p>
        </p:txBody>
      </p:sp>
      <p:cxnSp>
        <p:nvCxnSpPr>
          <p:cNvPr id="25" name="Straight Arrow Connector 24"/>
          <p:cNvCxnSpPr/>
          <p:nvPr/>
        </p:nvCxnSpPr>
        <p:spPr>
          <a:xfrm>
            <a:off x="6044172" y="1279173"/>
            <a:ext cx="0" cy="397015"/>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3107324"/>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smtClean="0"/>
              <a:t>Hybrid Solutions</a:t>
            </a:r>
            <a:endParaRPr lang="en-US" sz="5400" dirty="0"/>
          </a:p>
        </p:txBody>
      </p:sp>
      <p:sp>
        <p:nvSpPr>
          <p:cNvPr id="4" name="Rounded Rectangle 3"/>
          <p:cNvSpPr/>
          <p:nvPr/>
        </p:nvSpPr>
        <p:spPr bwMode="auto">
          <a:xfrm>
            <a:off x="2714916" y="3837052"/>
            <a:ext cx="2226901" cy="616254"/>
          </a:xfrm>
          <a:prstGeom prst="roundRect">
            <a:avLst>
              <a:gd name="adj" fmla="val 0"/>
            </a:avLst>
          </a:prstGeom>
          <a:solidFill>
            <a:schemeClr val="accent3"/>
          </a:solidFill>
          <a:ln>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200" dirty="0" smtClean="0">
                <a:gradFill>
                  <a:gsLst>
                    <a:gs pos="0">
                      <a:srgbClr val="FFFFFF"/>
                    </a:gs>
                    <a:gs pos="100000">
                      <a:srgbClr val="FFFFFF"/>
                    </a:gs>
                  </a:gsLst>
                  <a:lin ang="5400000" scaled="0"/>
                </a:gradFill>
              </a:rPr>
              <a:t>SharePoint</a:t>
            </a:r>
          </a:p>
        </p:txBody>
      </p:sp>
      <p:sp>
        <p:nvSpPr>
          <p:cNvPr id="5" name="Rounded Rectangle 4"/>
          <p:cNvSpPr/>
          <p:nvPr/>
        </p:nvSpPr>
        <p:spPr bwMode="auto">
          <a:xfrm>
            <a:off x="5905873" y="3138484"/>
            <a:ext cx="2226901" cy="616254"/>
          </a:xfrm>
          <a:prstGeom prst="roundRect">
            <a:avLst>
              <a:gd name="adj" fmla="val 0"/>
            </a:avLst>
          </a:prstGeom>
          <a:solidFill>
            <a:schemeClr val="tx2"/>
          </a:solidFill>
          <a:ln>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200" dirty="0" smtClean="0">
                <a:gradFill>
                  <a:gsLst>
                    <a:gs pos="0">
                      <a:srgbClr val="FFFFFF"/>
                    </a:gs>
                    <a:gs pos="100000">
                      <a:srgbClr val="FFFFFF"/>
                    </a:gs>
                  </a:gsLst>
                  <a:lin ang="5400000" scaled="0"/>
                </a:gradFill>
              </a:rPr>
              <a:t>Azure Service</a:t>
            </a:r>
          </a:p>
        </p:txBody>
      </p:sp>
      <p:cxnSp>
        <p:nvCxnSpPr>
          <p:cNvPr id="6" name="Straight Arrow Connector 5"/>
          <p:cNvCxnSpPr>
            <a:stCxn id="4" idx="0"/>
          </p:cNvCxnSpPr>
          <p:nvPr/>
        </p:nvCxnSpPr>
        <p:spPr>
          <a:xfrm flipH="1" flipV="1">
            <a:off x="3828363" y="2948302"/>
            <a:ext cx="4" cy="888750"/>
          </a:xfrm>
          <a:prstGeom prst="straightConnector1">
            <a:avLst/>
          </a:prstGeom>
          <a:ln w="6350">
            <a:solidFill>
              <a:schemeClr val="tx1"/>
            </a:solidFill>
            <a:headEnd type="arrow"/>
            <a:tailEnd type="arrow"/>
          </a:ln>
          <a:effectLst/>
        </p:spPr>
        <p:style>
          <a:lnRef idx="3">
            <a:schemeClr val="accent1"/>
          </a:lnRef>
          <a:fillRef idx="0">
            <a:schemeClr val="accent1"/>
          </a:fillRef>
          <a:effectRef idx="2">
            <a:schemeClr val="accent1"/>
          </a:effectRef>
          <a:fontRef idx="minor">
            <a:schemeClr val="tx1"/>
          </a:fontRef>
        </p:style>
      </p:cxnSp>
      <p:sp>
        <p:nvSpPr>
          <p:cNvPr id="7" name="Rounded Rectangle 6"/>
          <p:cNvSpPr/>
          <p:nvPr/>
        </p:nvSpPr>
        <p:spPr bwMode="auto">
          <a:xfrm>
            <a:off x="5905873" y="2004673"/>
            <a:ext cx="2226901" cy="616254"/>
          </a:xfrm>
          <a:prstGeom prst="roundRect">
            <a:avLst>
              <a:gd name="adj" fmla="val 0"/>
            </a:avLst>
          </a:prstGeom>
          <a:solidFill>
            <a:schemeClr val="tx2"/>
          </a:solidFill>
          <a:ln>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200" dirty="0" smtClean="0">
                <a:gradFill>
                  <a:gsLst>
                    <a:gs pos="0">
                      <a:srgbClr val="FFFFFF"/>
                    </a:gs>
                    <a:gs pos="100000">
                      <a:srgbClr val="FFFFFF"/>
                    </a:gs>
                  </a:gsLst>
                  <a:lin ang="5400000" scaled="0"/>
                </a:gradFill>
              </a:rPr>
              <a:t>SQL Azure</a:t>
            </a:r>
          </a:p>
        </p:txBody>
      </p:sp>
      <p:cxnSp>
        <p:nvCxnSpPr>
          <p:cNvPr id="8" name="Straight Arrow Connector 7"/>
          <p:cNvCxnSpPr>
            <a:endCxn id="7" idx="2"/>
          </p:cNvCxnSpPr>
          <p:nvPr/>
        </p:nvCxnSpPr>
        <p:spPr>
          <a:xfrm flipV="1">
            <a:off x="7019324" y="2620927"/>
            <a:ext cx="0" cy="517557"/>
          </a:xfrm>
          <a:prstGeom prst="straightConnector1">
            <a:avLst/>
          </a:prstGeom>
          <a:ln w="6350">
            <a:solidFill>
              <a:schemeClr val="tx1"/>
            </a:solidFill>
            <a:headEnd type="arrow"/>
            <a:tailEnd type="arrow"/>
          </a:ln>
          <a:effectLst/>
        </p:spPr>
        <p:style>
          <a:lnRef idx="1">
            <a:schemeClr val="accent1"/>
          </a:lnRef>
          <a:fillRef idx="0">
            <a:schemeClr val="accent1"/>
          </a:fillRef>
          <a:effectRef idx="0">
            <a:schemeClr val="accent1"/>
          </a:effectRef>
          <a:fontRef idx="minor">
            <a:schemeClr val="tx1"/>
          </a:fontRef>
        </p:style>
      </p:cxnSp>
      <p:sp>
        <p:nvSpPr>
          <p:cNvPr id="9" name="Rounded Rectangle 8"/>
          <p:cNvSpPr/>
          <p:nvPr/>
        </p:nvSpPr>
        <p:spPr bwMode="auto">
          <a:xfrm>
            <a:off x="8572873" y="3754738"/>
            <a:ext cx="2226901" cy="616254"/>
          </a:xfrm>
          <a:prstGeom prst="roundRect">
            <a:avLst>
              <a:gd name="adj" fmla="val 0"/>
            </a:avLst>
          </a:prstGeom>
          <a:solidFill>
            <a:schemeClr val="tx2"/>
          </a:solidFill>
          <a:ln>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200" dirty="0" smtClean="0">
                <a:gradFill>
                  <a:gsLst>
                    <a:gs pos="0">
                      <a:srgbClr val="FFFFFF"/>
                    </a:gs>
                    <a:gs pos="100000">
                      <a:srgbClr val="FFFFFF"/>
                    </a:gs>
                  </a:gsLst>
                  <a:lin ang="5400000" scaled="0"/>
                </a:gradFill>
              </a:rPr>
              <a:t>Blobs</a:t>
            </a:r>
            <a:endParaRPr lang="en-US" sz="2200" dirty="0">
              <a:gradFill>
                <a:gsLst>
                  <a:gs pos="0">
                    <a:srgbClr val="FFFFFF"/>
                  </a:gs>
                  <a:gs pos="100000">
                    <a:srgbClr val="FFFFFF"/>
                  </a:gs>
                </a:gsLst>
                <a:lin ang="5400000" scaled="0"/>
              </a:gradFill>
            </a:endParaRPr>
          </a:p>
        </p:txBody>
      </p:sp>
      <p:sp>
        <p:nvSpPr>
          <p:cNvPr id="10" name="Rounded Rectangle 9"/>
          <p:cNvSpPr/>
          <p:nvPr/>
        </p:nvSpPr>
        <p:spPr bwMode="auto">
          <a:xfrm>
            <a:off x="8572872" y="2504645"/>
            <a:ext cx="2226901" cy="616254"/>
          </a:xfrm>
          <a:prstGeom prst="roundRect">
            <a:avLst>
              <a:gd name="adj" fmla="val 0"/>
            </a:avLst>
          </a:prstGeom>
          <a:solidFill>
            <a:schemeClr val="tx2"/>
          </a:solidFill>
          <a:ln>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200" dirty="0">
                <a:gradFill>
                  <a:gsLst>
                    <a:gs pos="0">
                      <a:srgbClr val="FFFFFF"/>
                    </a:gs>
                    <a:gs pos="100000">
                      <a:srgbClr val="FFFFFF"/>
                    </a:gs>
                  </a:gsLst>
                  <a:lin ang="5400000" scaled="0"/>
                </a:gradFill>
              </a:rPr>
              <a:t>Tables</a:t>
            </a:r>
          </a:p>
        </p:txBody>
      </p:sp>
      <p:cxnSp>
        <p:nvCxnSpPr>
          <p:cNvPr id="11" name="Elbow Connector 10"/>
          <p:cNvCxnSpPr>
            <a:endCxn id="10" idx="2"/>
          </p:cNvCxnSpPr>
          <p:nvPr/>
        </p:nvCxnSpPr>
        <p:spPr>
          <a:xfrm flipV="1">
            <a:off x="8132774" y="3120899"/>
            <a:ext cx="1553549" cy="325712"/>
          </a:xfrm>
          <a:prstGeom prst="bentConnector2">
            <a:avLst/>
          </a:prstGeom>
          <a:ln w="6350">
            <a:solidFill>
              <a:schemeClr val="tx1"/>
            </a:solidFill>
            <a:headEnd type="arrow"/>
            <a:tailEnd type="arrow"/>
          </a:ln>
          <a:effectLst/>
        </p:spPr>
        <p:style>
          <a:lnRef idx="1">
            <a:schemeClr val="accent1"/>
          </a:lnRef>
          <a:fillRef idx="0">
            <a:schemeClr val="accent1"/>
          </a:fillRef>
          <a:effectRef idx="0">
            <a:schemeClr val="accent1"/>
          </a:effectRef>
          <a:fontRef idx="minor">
            <a:schemeClr val="tx1"/>
          </a:fontRef>
        </p:style>
      </p:cxnSp>
      <p:cxnSp>
        <p:nvCxnSpPr>
          <p:cNvPr id="12" name="Elbow Connector 11"/>
          <p:cNvCxnSpPr>
            <a:endCxn id="9" idx="0"/>
          </p:cNvCxnSpPr>
          <p:nvPr/>
        </p:nvCxnSpPr>
        <p:spPr>
          <a:xfrm>
            <a:off x="8132774" y="3446611"/>
            <a:ext cx="1553550" cy="308127"/>
          </a:xfrm>
          <a:prstGeom prst="bentConnector2">
            <a:avLst/>
          </a:prstGeom>
          <a:ln w="6350">
            <a:solidFill>
              <a:schemeClr val="tx1"/>
            </a:solidFill>
            <a:headEnd type="arrow"/>
            <a:tailEnd type="arrow"/>
          </a:ln>
          <a:effectLst/>
        </p:spPr>
        <p:style>
          <a:lnRef idx="1">
            <a:schemeClr val="accent1"/>
          </a:lnRef>
          <a:fillRef idx="0">
            <a:schemeClr val="accent1"/>
          </a:fillRef>
          <a:effectRef idx="0">
            <a:schemeClr val="accent1"/>
          </a:effectRef>
          <a:fontRef idx="minor">
            <a:schemeClr val="tx1"/>
          </a:fontRef>
        </p:style>
      </p:cxnSp>
      <p:sp>
        <p:nvSpPr>
          <p:cNvPr id="13" name="Rounded Rectangle 12"/>
          <p:cNvSpPr/>
          <p:nvPr/>
        </p:nvSpPr>
        <p:spPr bwMode="auto">
          <a:xfrm>
            <a:off x="5905872" y="5479746"/>
            <a:ext cx="2226901" cy="616254"/>
          </a:xfrm>
          <a:prstGeom prst="roundRect">
            <a:avLst>
              <a:gd name="adj" fmla="val 0"/>
            </a:avLst>
          </a:prstGeom>
          <a:solidFill>
            <a:schemeClr val="tx2"/>
          </a:solidFill>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200" dirty="0" smtClean="0">
                <a:gradFill>
                  <a:gsLst>
                    <a:gs pos="0">
                      <a:srgbClr val="FFFFFF"/>
                    </a:gs>
                    <a:gs pos="100000">
                      <a:srgbClr val="FFFFFF"/>
                    </a:gs>
                  </a:gsLst>
                  <a:lin ang="5400000" scaled="0"/>
                </a:gradFill>
              </a:rPr>
              <a:t>OnPrem Service</a:t>
            </a:r>
          </a:p>
        </p:txBody>
      </p:sp>
      <p:sp>
        <p:nvSpPr>
          <p:cNvPr id="14" name="Rounded Rectangle 13"/>
          <p:cNvSpPr/>
          <p:nvPr/>
        </p:nvSpPr>
        <p:spPr bwMode="auto">
          <a:xfrm>
            <a:off x="5915436" y="4290673"/>
            <a:ext cx="2226901" cy="616254"/>
          </a:xfrm>
          <a:prstGeom prst="roundRect">
            <a:avLst>
              <a:gd name="adj" fmla="val 0"/>
            </a:avLst>
          </a:prstGeom>
          <a:solidFill>
            <a:schemeClr val="tx2"/>
          </a:solidFill>
          <a:ln>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200" dirty="0" smtClean="0">
                <a:gradFill>
                  <a:gsLst>
                    <a:gs pos="0">
                      <a:srgbClr val="FFFFFF"/>
                    </a:gs>
                    <a:gs pos="100000">
                      <a:srgbClr val="FFFFFF"/>
                    </a:gs>
                  </a:gsLst>
                  <a:lin ang="5400000" scaled="0"/>
                </a:gradFill>
              </a:rPr>
              <a:t>Service Bus</a:t>
            </a:r>
          </a:p>
        </p:txBody>
      </p:sp>
      <p:cxnSp>
        <p:nvCxnSpPr>
          <p:cNvPr id="15" name="Straight Arrow Connector 14"/>
          <p:cNvCxnSpPr/>
          <p:nvPr/>
        </p:nvCxnSpPr>
        <p:spPr>
          <a:xfrm flipV="1">
            <a:off x="7047929" y="3773116"/>
            <a:ext cx="0" cy="517557"/>
          </a:xfrm>
          <a:prstGeom prst="straightConnector1">
            <a:avLst/>
          </a:prstGeom>
          <a:ln w="6350">
            <a:solidFill>
              <a:schemeClr val="tx1"/>
            </a:solidFill>
            <a:headEnd type="arrow"/>
            <a:tailEnd type="arrow"/>
          </a:ln>
          <a:effectLst/>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V="1">
            <a:off x="7076534" y="4925305"/>
            <a:ext cx="0" cy="517557"/>
          </a:xfrm>
          <a:prstGeom prst="straightConnector1">
            <a:avLst/>
          </a:prstGeom>
          <a:ln w="6350">
            <a:solidFill>
              <a:schemeClr val="tx1"/>
            </a:solidFill>
            <a:headEnd type="arrow"/>
            <a:tailEnd type="arrow"/>
          </a:ln>
          <a:effectLst/>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bwMode="auto">
          <a:xfrm>
            <a:off x="2714913" y="5479746"/>
            <a:ext cx="2226901" cy="616254"/>
          </a:xfrm>
          <a:prstGeom prst="roundRect">
            <a:avLst>
              <a:gd name="adj" fmla="val 0"/>
            </a:avLst>
          </a:prstGeom>
          <a:solidFill>
            <a:schemeClr val="tx2"/>
          </a:solidFill>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200" dirty="0" smtClean="0">
                <a:gradFill>
                  <a:gsLst>
                    <a:gs pos="0">
                      <a:srgbClr val="FFFFFF"/>
                    </a:gs>
                    <a:gs pos="100000">
                      <a:srgbClr val="FFFFFF"/>
                    </a:gs>
                  </a:gsLst>
                  <a:lin ang="5400000" scaled="0"/>
                </a:gradFill>
              </a:rPr>
              <a:t>OnPrem Service</a:t>
            </a:r>
          </a:p>
        </p:txBody>
      </p:sp>
      <p:cxnSp>
        <p:nvCxnSpPr>
          <p:cNvPr id="18" name="Straight Arrow Connector 17"/>
          <p:cNvCxnSpPr>
            <a:stCxn id="17" idx="0"/>
            <a:endCxn id="4" idx="2"/>
          </p:cNvCxnSpPr>
          <p:nvPr/>
        </p:nvCxnSpPr>
        <p:spPr>
          <a:xfrm flipV="1">
            <a:off x="3828364" y="4453306"/>
            <a:ext cx="3" cy="1026440"/>
          </a:xfrm>
          <a:prstGeom prst="straightConnector1">
            <a:avLst/>
          </a:prstGeom>
          <a:ln w="6350">
            <a:solidFill>
              <a:schemeClr val="tx1"/>
            </a:solidFill>
            <a:headEnd type="arrow"/>
            <a:tailEnd type="arrow"/>
          </a:ln>
          <a:effectLst/>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1495696" y="3927794"/>
            <a:ext cx="743793" cy="443198"/>
          </a:xfrm>
          <a:prstGeom prst="rect">
            <a:avLst/>
          </a:prstGeom>
          <a:noFill/>
        </p:spPr>
        <p:txBody>
          <a:bodyPr wrap="none" lIns="0" tIns="0" rIns="0" bIns="0" rtlCol="0">
            <a:spAutoFit/>
          </a:bodyPr>
          <a:lstStyle/>
          <a:p>
            <a:pPr>
              <a:lnSpc>
                <a:spcPct val="90000"/>
              </a:lnSpc>
              <a:spcBef>
                <a:spcPct val="20000"/>
              </a:spcBef>
              <a:buSzPct val="80000"/>
            </a:pPr>
            <a:r>
              <a:rPr lang="en-US" sz="3200" dirty="0" smtClean="0"/>
              <a:t>IaaS</a:t>
            </a:r>
            <a:endParaRPr lang="en-US" sz="3200" dirty="0"/>
          </a:p>
        </p:txBody>
      </p:sp>
      <p:sp>
        <p:nvSpPr>
          <p:cNvPr id="20" name="TextBox 19"/>
          <p:cNvSpPr txBox="1"/>
          <p:nvPr/>
        </p:nvSpPr>
        <p:spPr>
          <a:xfrm>
            <a:off x="6515489" y="1289808"/>
            <a:ext cx="850810" cy="443198"/>
          </a:xfrm>
          <a:prstGeom prst="rect">
            <a:avLst/>
          </a:prstGeom>
          <a:noFill/>
        </p:spPr>
        <p:txBody>
          <a:bodyPr wrap="none" lIns="0" tIns="0" rIns="0" bIns="0" rtlCol="0">
            <a:spAutoFit/>
          </a:bodyPr>
          <a:lstStyle/>
          <a:p>
            <a:pPr>
              <a:lnSpc>
                <a:spcPct val="90000"/>
              </a:lnSpc>
              <a:spcBef>
                <a:spcPct val="20000"/>
              </a:spcBef>
              <a:buSzPct val="80000"/>
            </a:pPr>
            <a:r>
              <a:rPr lang="en-US" sz="3200" dirty="0" smtClean="0"/>
              <a:t>PaaS</a:t>
            </a:r>
            <a:endParaRPr lang="en-US" sz="3200" dirty="0"/>
          </a:p>
        </p:txBody>
      </p:sp>
      <p:sp>
        <p:nvSpPr>
          <p:cNvPr id="21" name="Rounded Rectangle 20"/>
          <p:cNvSpPr/>
          <p:nvPr/>
        </p:nvSpPr>
        <p:spPr bwMode="auto">
          <a:xfrm>
            <a:off x="2714914" y="2312800"/>
            <a:ext cx="2226901" cy="616254"/>
          </a:xfrm>
          <a:prstGeom prst="roundRect">
            <a:avLst>
              <a:gd name="adj" fmla="val 0"/>
            </a:avLst>
          </a:prstGeom>
          <a:solidFill>
            <a:schemeClr val="accent3"/>
          </a:solidFill>
          <a:ln>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200" dirty="0" smtClean="0">
                <a:gradFill>
                  <a:gsLst>
                    <a:gs pos="0">
                      <a:srgbClr val="FFFFFF"/>
                    </a:gs>
                    <a:gs pos="100000">
                      <a:srgbClr val="FFFFFF"/>
                    </a:gs>
                  </a:gsLst>
                  <a:lin ang="5400000" scaled="0"/>
                </a:gradFill>
              </a:rPr>
              <a:t>O365</a:t>
            </a:r>
          </a:p>
        </p:txBody>
      </p:sp>
      <p:sp>
        <p:nvSpPr>
          <p:cNvPr id="22" name="TextBox 21"/>
          <p:cNvSpPr txBox="1"/>
          <p:nvPr/>
        </p:nvSpPr>
        <p:spPr>
          <a:xfrm>
            <a:off x="1386691" y="2441038"/>
            <a:ext cx="852798" cy="443198"/>
          </a:xfrm>
          <a:prstGeom prst="rect">
            <a:avLst/>
          </a:prstGeom>
          <a:noFill/>
        </p:spPr>
        <p:txBody>
          <a:bodyPr wrap="none" lIns="0" tIns="0" rIns="0" bIns="0" rtlCol="0">
            <a:spAutoFit/>
          </a:bodyPr>
          <a:lstStyle/>
          <a:p>
            <a:pPr>
              <a:lnSpc>
                <a:spcPct val="90000"/>
              </a:lnSpc>
              <a:spcBef>
                <a:spcPct val="20000"/>
              </a:spcBef>
              <a:buSzPct val="80000"/>
            </a:pPr>
            <a:r>
              <a:rPr lang="en-US" sz="3200" dirty="0"/>
              <a:t>S</a:t>
            </a:r>
            <a:r>
              <a:rPr lang="en-US" sz="3200" dirty="0" smtClean="0"/>
              <a:t>aaS</a:t>
            </a:r>
            <a:endParaRPr lang="en-US" sz="3200" dirty="0"/>
          </a:p>
        </p:txBody>
      </p:sp>
      <p:cxnSp>
        <p:nvCxnSpPr>
          <p:cNvPr id="23" name="Elbow Connector 22"/>
          <p:cNvCxnSpPr>
            <a:stCxn id="21" idx="3"/>
            <a:endCxn id="5" idx="1"/>
          </p:cNvCxnSpPr>
          <p:nvPr/>
        </p:nvCxnSpPr>
        <p:spPr>
          <a:xfrm>
            <a:off x="4941815" y="2620927"/>
            <a:ext cx="964058" cy="825684"/>
          </a:xfrm>
          <a:prstGeom prst="bentConnector3">
            <a:avLst/>
          </a:prstGeom>
          <a:ln w="6350">
            <a:solidFill>
              <a:schemeClr val="tx1"/>
            </a:solidFill>
            <a:headEnd type="arrow"/>
            <a:tailEnd type="arrow"/>
          </a:ln>
          <a:effectLst/>
        </p:spPr>
        <p:style>
          <a:lnRef idx="3">
            <a:schemeClr val="accent1"/>
          </a:lnRef>
          <a:fillRef idx="0">
            <a:schemeClr val="accent1"/>
          </a:fillRef>
          <a:effectRef idx="2">
            <a:schemeClr val="accent1"/>
          </a:effectRef>
          <a:fontRef idx="minor">
            <a:schemeClr val="tx1"/>
          </a:fontRef>
        </p:style>
      </p:cxnSp>
      <p:cxnSp>
        <p:nvCxnSpPr>
          <p:cNvPr id="24" name="Elbow Connector 23"/>
          <p:cNvCxnSpPr>
            <a:stCxn id="4" idx="3"/>
            <a:endCxn id="5" idx="1"/>
          </p:cNvCxnSpPr>
          <p:nvPr/>
        </p:nvCxnSpPr>
        <p:spPr>
          <a:xfrm flipV="1">
            <a:off x="4941817" y="3446611"/>
            <a:ext cx="964056" cy="698568"/>
          </a:xfrm>
          <a:prstGeom prst="bentConnector3">
            <a:avLst/>
          </a:prstGeom>
          <a:ln w="6350">
            <a:solidFill>
              <a:schemeClr val="tx1"/>
            </a:solidFill>
            <a:headEnd type="arrow"/>
            <a:tailEnd type="arrow"/>
          </a:ln>
          <a:effectLst/>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687460402"/>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defTabSz="914064"/>
            <a:r>
              <a:rPr lang="en-US" sz="5400" dirty="0">
                <a:gradFill>
                  <a:gsLst>
                    <a:gs pos="1250">
                      <a:schemeClr val="tx1"/>
                    </a:gs>
                    <a:gs pos="100000">
                      <a:schemeClr val="tx1"/>
                    </a:gs>
                  </a:gsLst>
                  <a:lin ang="5400000" scaled="0"/>
                </a:gradFill>
                <a:cs typeface="Segoe UI Light" panose="020B0502040204020203" pitchFamily="34" charset="0"/>
              </a:rPr>
              <a:t>Sample SharePoint Farm Configuration</a:t>
            </a:r>
          </a:p>
        </p:txBody>
      </p:sp>
      <p:pic>
        <p:nvPicPr>
          <p:cNvPr id="8" name="Picture 7" descr="\\MAGNUM\Projects\Microsoft\Cloud Power FY12\Design\ICONS_PNG\Agility.png"/>
          <p:cNvPicPr>
            <a:picLocks noChangeAspect="1" noChangeArrowheads="1"/>
          </p:cNvPicPr>
          <p:nvPr/>
        </p:nvPicPr>
        <p:blipFill>
          <a:blip r:embed="rId3" cstate="email">
            <a:grayscl/>
            <a:extLst>
              <a:ext uri="{28A0092B-C50C-407E-A947-70E740481C1C}">
                <a14:useLocalDpi xmlns:a14="http://schemas.microsoft.com/office/drawing/2010/main"/>
              </a:ext>
            </a:extLst>
          </a:blip>
          <a:srcRect/>
          <a:stretch>
            <a:fillRect/>
          </a:stretch>
        </p:blipFill>
        <p:spPr bwMode="auto">
          <a:xfrm>
            <a:off x="1234638" y="3152468"/>
            <a:ext cx="913664" cy="913664"/>
          </a:xfrm>
          <a:prstGeom prst="rect">
            <a:avLst/>
          </a:prstGeom>
          <a:noFill/>
        </p:spPr>
      </p:pic>
      <p:cxnSp>
        <p:nvCxnSpPr>
          <p:cNvPr id="9" name="Elbow Connector 8"/>
          <p:cNvCxnSpPr>
            <a:stCxn id="8" idx="3"/>
          </p:cNvCxnSpPr>
          <p:nvPr/>
        </p:nvCxnSpPr>
        <p:spPr>
          <a:xfrm>
            <a:off x="2148304" y="3609300"/>
            <a:ext cx="920945" cy="1608018"/>
          </a:xfrm>
          <a:prstGeom prst="bentConnector3">
            <a:avLst>
              <a:gd name="adj1" fmla="val 50000"/>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10" name="Elbow Connector 9"/>
          <p:cNvCxnSpPr/>
          <p:nvPr/>
        </p:nvCxnSpPr>
        <p:spPr>
          <a:xfrm rot="10800000">
            <a:off x="3863940" y="2211548"/>
            <a:ext cx="429450" cy="1542449"/>
          </a:xfrm>
          <a:prstGeom prst="bentConnector3">
            <a:avLst>
              <a:gd name="adj1" fmla="val 50000"/>
            </a:avLst>
          </a:prstGeom>
          <a:ln w="28575">
            <a:solidFill>
              <a:schemeClr val="tx1"/>
            </a:solidFill>
          </a:ln>
        </p:spPr>
        <p:style>
          <a:lnRef idx="1">
            <a:schemeClr val="dk1"/>
          </a:lnRef>
          <a:fillRef idx="0">
            <a:schemeClr val="dk1"/>
          </a:fillRef>
          <a:effectRef idx="0">
            <a:schemeClr val="dk1"/>
          </a:effectRef>
          <a:fontRef idx="minor">
            <a:schemeClr val="tx1"/>
          </a:fontRef>
        </p:style>
      </p:cxnSp>
      <p:sp>
        <p:nvSpPr>
          <p:cNvPr id="13" name="TextBox 16"/>
          <p:cNvSpPr txBox="1"/>
          <p:nvPr/>
        </p:nvSpPr>
        <p:spPr>
          <a:xfrm>
            <a:off x="7838392" y="1332309"/>
            <a:ext cx="1362552" cy="271356"/>
          </a:xfrm>
          <a:prstGeom prst="rect">
            <a:avLst/>
          </a:prstGeom>
          <a:noFill/>
        </p:spPr>
        <p:txBody>
          <a:bodyPr wrap="none" lIns="0" tIns="0" rIns="0" bIns="0" rtlCol="0">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nSpc>
                <a:spcPct val="90000"/>
              </a:lnSpc>
              <a:spcBef>
                <a:spcPct val="20000"/>
              </a:spcBef>
              <a:buSzPct val="80000"/>
            </a:pPr>
            <a:r>
              <a:rPr lang="en-US" sz="1959" dirty="0"/>
              <a:t>AD/DC/DNS</a:t>
            </a:r>
          </a:p>
        </p:txBody>
      </p:sp>
      <p:cxnSp>
        <p:nvCxnSpPr>
          <p:cNvPr id="15" name="Straight Connector 14"/>
          <p:cNvCxnSpPr/>
          <p:nvPr/>
        </p:nvCxnSpPr>
        <p:spPr>
          <a:xfrm>
            <a:off x="1670942" y="1801703"/>
            <a:ext cx="2348" cy="1535602"/>
          </a:xfrm>
          <a:prstGeom prst="line">
            <a:avLst/>
          </a:prstGeom>
          <a:ln w="28575">
            <a:solidFill>
              <a:schemeClr val="accent3"/>
            </a:solidFill>
            <a:prstDash val="lgDash"/>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H="1">
            <a:off x="1647663" y="4111369"/>
            <a:ext cx="12730" cy="1325658"/>
          </a:xfrm>
          <a:prstGeom prst="line">
            <a:avLst/>
          </a:prstGeom>
          <a:ln w="28575">
            <a:solidFill>
              <a:schemeClr val="accent3"/>
            </a:solidFill>
            <a:prstDash val="lgDash"/>
          </a:ln>
        </p:spPr>
        <p:style>
          <a:lnRef idx="1">
            <a:schemeClr val="accent1"/>
          </a:lnRef>
          <a:fillRef idx="0">
            <a:schemeClr val="accent1"/>
          </a:fillRef>
          <a:effectRef idx="0">
            <a:schemeClr val="accent1"/>
          </a:effectRef>
          <a:fontRef idx="minor">
            <a:schemeClr val="tx1"/>
          </a:fontRef>
        </p:style>
      </p:cxnSp>
      <p:sp>
        <p:nvSpPr>
          <p:cNvPr id="17" name="TextBox 20"/>
          <p:cNvSpPr txBox="1"/>
          <p:nvPr/>
        </p:nvSpPr>
        <p:spPr>
          <a:xfrm>
            <a:off x="10258551" y="6188103"/>
            <a:ext cx="850105" cy="271356"/>
          </a:xfrm>
          <a:prstGeom prst="rect">
            <a:avLst/>
          </a:prstGeom>
          <a:noFill/>
        </p:spPr>
        <p:txBody>
          <a:bodyPr wrap="none" lIns="0" tIns="0" rIns="0" bIns="0" rtlCol="0">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nSpc>
                <a:spcPct val="90000"/>
              </a:lnSpc>
              <a:spcBef>
                <a:spcPct val="20000"/>
              </a:spcBef>
              <a:buSzPct val="80000"/>
            </a:pPr>
            <a:r>
              <a:rPr lang="en-US" sz="1959" spc="-70" dirty="0" err="1">
                <a:gradFill>
                  <a:gsLst>
                    <a:gs pos="100000">
                      <a:schemeClr val="tx2"/>
                    </a:gs>
                    <a:gs pos="0">
                      <a:schemeClr val="tx2"/>
                    </a:gs>
                  </a:gsLst>
                  <a:lin ang="5400000" scaled="0"/>
                </a:gradFill>
              </a:rPr>
              <a:t>OnPrem</a:t>
            </a:r>
            <a:endParaRPr lang="en-US" sz="1959" spc="-70" dirty="0">
              <a:gradFill>
                <a:gsLst>
                  <a:gs pos="100000">
                    <a:schemeClr val="tx2"/>
                  </a:gs>
                  <a:gs pos="0">
                    <a:schemeClr val="tx2"/>
                  </a:gs>
                </a:gsLst>
                <a:lin ang="5400000" scaled="0"/>
              </a:gradFill>
            </a:endParaRPr>
          </a:p>
        </p:txBody>
      </p:sp>
      <p:sp>
        <p:nvSpPr>
          <p:cNvPr id="18" name="TextBox 21"/>
          <p:cNvSpPr txBox="1"/>
          <p:nvPr/>
        </p:nvSpPr>
        <p:spPr>
          <a:xfrm>
            <a:off x="1580679" y="1387682"/>
            <a:ext cx="262892" cy="271356"/>
          </a:xfrm>
          <a:prstGeom prst="rect">
            <a:avLst/>
          </a:prstGeom>
          <a:noFill/>
        </p:spPr>
        <p:txBody>
          <a:bodyPr wrap="none" lIns="0" tIns="0" rIns="0" bIns="0" rtlCol="0">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nSpc>
                <a:spcPct val="90000"/>
              </a:lnSpc>
              <a:spcBef>
                <a:spcPct val="20000"/>
              </a:spcBef>
              <a:buSzPct val="80000"/>
            </a:pPr>
            <a:r>
              <a:rPr lang="en-US" sz="1959" dirty="0"/>
              <a:t>LB</a:t>
            </a:r>
          </a:p>
        </p:txBody>
      </p:sp>
      <p:sp>
        <p:nvSpPr>
          <p:cNvPr id="19" name="TextBox 22"/>
          <p:cNvSpPr txBox="1"/>
          <p:nvPr/>
        </p:nvSpPr>
        <p:spPr>
          <a:xfrm>
            <a:off x="3191250" y="1325732"/>
            <a:ext cx="484107" cy="271356"/>
          </a:xfrm>
          <a:prstGeom prst="rect">
            <a:avLst/>
          </a:prstGeom>
          <a:noFill/>
        </p:spPr>
        <p:txBody>
          <a:bodyPr wrap="none" lIns="0" tIns="0" rIns="0" bIns="0" rtlCol="0">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nSpc>
                <a:spcPct val="90000"/>
              </a:lnSpc>
              <a:spcBef>
                <a:spcPct val="20000"/>
              </a:spcBef>
              <a:buSzPct val="80000"/>
            </a:pPr>
            <a:r>
              <a:rPr lang="en-US" sz="1959" dirty="0"/>
              <a:t>WFE</a:t>
            </a:r>
          </a:p>
        </p:txBody>
      </p:sp>
      <p:sp>
        <p:nvSpPr>
          <p:cNvPr id="20" name="TextBox 23"/>
          <p:cNvSpPr txBox="1"/>
          <p:nvPr/>
        </p:nvSpPr>
        <p:spPr>
          <a:xfrm>
            <a:off x="6240745" y="1311700"/>
            <a:ext cx="440826" cy="271356"/>
          </a:xfrm>
          <a:prstGeom prst="rect">
            <a:avLst/>
          </a:prstGeom>
          <a:noFill/>
        </p:spPr>
        <p:txBody>
          <a:bodyPr wrap="none" lIns="0" tIns="0" rIns="0" bIns="0" rtlCol="0">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nSpc>
                <a:spcPct val="90000"/>
              </a:lnSpc>
              <a:spcBef>
                <a:spcPct val="20000"/>
              </a:spcBef>
              <a:buSzPct val="80000"/>
            </a:pPr>
            <a:r>
              <a:rPr lang="en-US" sz="1959" dirty="0"/>
              <a:t>SQL</a:t>
            </a:r>
          </a:p>
        </p:txBody>
      </p:sp>
      <p:cxnSp>
        <p:nvCxnSpPr>
          <p:cNvPr id="22" name="Elbow Connector 21"/>
          <p:cNvCxnSpPr>
            <a:stCxn id="43" idx="3"/>
            <a:endCxn id="8" idx="1"/>
          </p:cNvCxnSpPr>
          <p:nvPr/>
        </p:nvCxnSpPr>
        <p:spPr>
          <a:xfrm>
            <a:off x="1008722" y="3288825"/>
            <a:ext cx="225916" cy="320475"/>
          </a:xfrm>
          <a:prstGeom prst="bentConnector3">
            <a:avLst>
              <a:gd name="adj1" fmla="val 50000"/>
            </a:avLst>
          </a:prstGeom>
          <a:ln w="28575">
            <a:solidFill>
              <a:schemeClr val="tx1"/>
            </a:solidFill>
          </a:ln>
        </p:spPr>
        <p:style>
          <a:lnRef idx="1">
            <a:schemeClr val="dk1"/>
          </a:lnRef>
          <a:fillRef idx="0">
            <a:schemeClr val="dk1"/>
          </a:fillRef>
          <a:effectRef idx="0">
            <a:schemeClr val="dk1"/>
          </a:effectRef>
          <a:fontRef idx="minor">
            <a:schemeClr val="tx1"/>
          </a:fontRef>
        </p:style>
      </p:cxnSp>
      <p:sp>
        <p:nvSpPr>
          <p:cNvPr id="23" name="TextBox 26"/>
          <p:cNvSpPr txBox="1"/>
          <p:nvPr/>
        </p:nvSpPr>
        <p:spPr>
          <a:xfrm>
            <a:off x="4726610" y="1311544"/>
            <a:ext cx="790666" cy="271356"/>
          </a:xfrm>
          <a:prstGeom prst="rect">
            <a:avLst/>
          </a:prstGeom>
          <a:noFill/>
        </p:spPr>
        <p:txBody>
          <a:bodyPr wrap="none" lIns="0" tIns="0" rIns="0" bIns="0" rtlCol="0">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nSpc>
                <a:spcPct val="90000"/>
              </a:lnSpc>
              <a:spcBef>
                <a:spcPct val="20000"/>
              </a:spcBef>
              <a:buSzPct val="80000"/>
            </a:pPr>
            <a:r>
              <a:rPr lang="en-US" sz="1959" dirty="0"/>
              <a:t>AppSvr</a:t>
            </a:r>
          </a:p>
        </p:txBody>
      </p:sp>
      <p:cxnSp>
        <p:nvCxnSpPr>
          <p:cNvPr id="24" name="Straight Connector 23"/>
          <p:cNvCxnSpPr/>
          <p:nvPr/>
        </p:nvCxnSpPr>
        <p:spPr>
          <a:xfrm flipH="1">
            <a:off x="9970483" y="1741573"/>
            <a:ext cx="9325" cy="2987208"/>
          </a:xfrm>
          <a:prstGeom prst="line">
            <a:avLst/>
          </a:prstGeom>
          <a:ln w="28575">
            <a:solidFill>
              <a:schemeClr val="accent3"/>
            </a:solidFill>
            <a:prstDash val="lgDash"/>
          </a:ln>
        </p:spPr>
        <p:style>
          <a:lnRef idx="1">
            <a:schemeClr val="accent1"/>
          </a:lnRef>
          <a:fillRef idx="0">
            <a:schemeClr val="accent1"/>
          </a:fillRef>
          <a:effectRef idx="0">
            <a:schemeClr val="accent1"/>
          </a:effectRef>
          <a:fontRef idx="minor">
            <a:schemeClr val="tx1"/>
          </a:fontRef>
        </p:style>
      </p:cxnSp>
      <p:cxnSp>
        <p:nvCxnSpPr>
          <p:cNvPr id="31" name="Elbow Connector 30"/>
          <p:cNvCxnSpPr>
            <a:stCxn id="8" idx="3"/>
          </p:cNvCxnSpPr>
          <p:nvPr/>
        </p:nvCxnSpPr>
        <p:spPr>
          <a:xfrm>
            <a:off x="2148304" y="3609300"/>
            <a:ext cx="920945" cy="606095"/>
          </a:xfrm>
          <a:prstGeom prst="bentConnector3">
            <a:avLst>
              <a:gd name="adj1" fmla="val 50000"/>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32" name="Elbow Connector 31"/>
          <p:cNvCxnSpPr>
            <a:stCxn id="8" idx="3"/>
          </p:cNvCxnSpPr>
          <p:nvPr/>
        </p:nvCxnSpPr>
        <p:spPr>
          <a:xfrm flipV="1">
            <a:off x="2148304" y="3213473"/>
            <a:ext cx="920945" cy="395828"/>
          </a:xfrm>
          <a:prstGeom prst="bentConnector3">
            <a:avLst>
              <a:gd name="adj1" fmla="val 50000"/>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33" name="Elbow Connector 32"/>
          <p:cNvCxnSpPr>
            <a:stCxn id="8" idx="3"/>
          </p:cNvCxnSpPr>
          <p:nvPr/>
        </p:nvCxnSpPr>
        <p:spPr>
          <a:xfrm flipV="1">
            <a:off x="2148304" y="2211549"/>
            <a:ext cx="920945" cy="1397752"/>
          </a:xfrm>
          <a:prstGeom prst="bentConnector3">
            <a:avLst>
              <a:gd name="adj1" fmla="val 50000"/>
            </a:avLst>
          </a:prstGeom>
          <a:ln w="28575">
            <a:solidFill>
              <a:schemeClr val="tx1"/>
            </a:solidFill>
          </a:ln>
        </p:spPr>
        <p:style>
          <a:lnRef idx="1">
            <a:schemeClr val="dk1"/>
          </a:lnRef>
          <a:fillRef idx="0">
            <a:schemeClr val="dk1"/>
          </a:fillRef>
          <a:effectRef idx="0">
            <a:schemeClr val="dk1"/>
          </a:effectRef>
          <a:fontRef idx="minor">
            <a:schemeClr val="tx1"/>
          </a:fontRef>
        </p:style>
      </p:cxnSp>
      <p:sp>
        <p:nvSpPr>
          <p:cNvPr id="34" name="TextBox 39"/>
          <p:cNvSpPr txBox="1"/>
          <p:nvPr/>
        </p:nvSpPr>
        <p:spPr>
          <a:xfrm>
            <a:off x="1315869" y="3851901"/>
            <a:ext cx="771045" cy="271356"/>
          </a:xfrm>
          <a:prstGeom prst="rect">
            <a:avLst/>
          </a:prstGeom>
          <a:noFill/>
        </p:spPr>
        <p:txBody>
          <a:bodyPr wrap="none" lIns="0" tIns="0" rIns="0" bIns="0" rtlCol="0">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nSpc>
                <a:spcPct val="90000"/>
              </a:lnSpc>
              <a:spcBef>
                <a:spcPct val="20000"/>
              </a:spcBef>
              <a:buSzPct val="80000"/>
            </a:pPr>
            <a:r>
              <a:rPr lang="en-US" sz="1959" dirty="0"/>
              <a:t>80/443</a:t>
            </a:r>
          </a:p>
        </p:txBody>
      </p:sp>
      <p:cxnSp>
        <p:nvCxnSpPr>
          <p:cNvPr id="35" name="Elbow Connector 34"/>
          <p:cNvCxnSpPr/>
          <p:nvPr/>
        </p:nvCxnSpPr>
        <p:spPr>
          <a:xfrm rot="10800000">
            <a:off x="3863940" y="3213471"/>
            <a:ext cx="429450" cy="540525"/>
          </a:xfrm>
          <a:prstGeom prst="bentConnector3">
            <a:avLst>
              <a:gd name="adj1" fmla="val 50000"/>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36" name="Elbow Connector 35"/>
          <p:cNvCxnSpPr/>
          <p:nvPr/>
        </p:nvCxnSpPr>
        <p:spPr>
          <a:xfrm rot="10800000" flipV="1">
            <a:off x="3863940" y="3753996"/>
            <a:ext cx="429450" cy="461399"/>
          </a:xfrm>
          <a:prstGeom prst="bentConnector3">
            <a:avLst>
              <a:gd name="adj1" fmla="val 50000"/>
            </a:avLst>
          </a:prstGeom>
          <a:ln>
            <a:solidFill>
              <a:schemeClr val="accent2"/>
            </a:solidFill>
          </a:ln>
        </p:spPr>
        <p:style>
          <a:lnRef idx="1">
            <a:schemeClr val="dk1"/>
          </a:lnRef>
          <a:fillRef idx="0">
            <a:schemeClr val="dk1"/>
          </a:fillRef>
          <a:effectRef idx="0">
            <a:schemeClr val="dk1"/>
          </a:effectRef>
          <a:fontRef idx="minor">
            <a:schemeClr val="tx1"/>
          </a:fontRef>
        </p:style>
      </p:cxnSp>
      <p:cxnSp>
        <p:nvCxnSpPr>
          <p:cNvPr id="37" name="Elbow Connector 36"/>
          <p:cNvCxnSpPr/>
          <p:nvPr/>
        </p:nvCxnSpPr>
        <p:spPr>
          <a:xfrm rot="10800000" flipV="1">
            <a:off x="3863940" y="3753996"/>
            <a:ext cx="429450" cy="1463323"/>
          </a:xfrm>
          <a:prstGeom prst="bentConnector3">
            <a:avLst>
              <a:gd name="adj1" fmla="val 50000"/>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38" name="Elbow Connector 37"/>
          <p:cNvCxnSpPr/>
          <p:nvPr/>
        </p:nvCxnSpPr>
        <p:spPr>
          <a:xfrm rot="10800000" flipV="1">
            <a:off x="3863940" y="3753996"/>
            <a:ext cx="429450" cy="461399"/>
          </a:xfrm>
          <a:prstGeom prst="bentConnector3">
            <a:avLst>
              <a:gd name="adj1" fmla="val 50000"/>
            </a:avLst>
          </a:prstGeom>
          <a:ln w="28575">
            <a:solidFill>
              <a:schemeClr val="tx1"/>
            </a:solidFill>
          </a:ln>
        </p:spPr>
        <p:style>
          <a:lnRef idx="1">
            <a:schemeClr val="dk1"/>
          </a:lnRef>
          <a:fillRef idx="0">
            <a:schemeClr val="dk1"/>
          </a:fillRef>
          <a:effectRef idx="0">
            <a:schemeClr val="dk1"/>
          </a:effectRef>
          <a:fontRef idx="minor">
            <a:schemeClr val="tx1"/>
          </a:fontRef>
        </p:style>
      </p:cxnSp>
      <p:pic>
        <p:nvPicPr>
          <p:cNvPr id="39" name="Picture 38" descr="\\MAGNUM\Projects\Microsoft\Cloud Power FY12\Design\ICONS_PNG\Agility.png"/>
          <p:cNvPicPr>
            <a:picLocks noChangeAspect="1" noChangeArrowheads="1"/>
          </p:cNvPicPr>
          <p:nvPr/>
        </p:nvPicPr>
        <p:blipFill>
          <a:blip r:embed="rId3" cstate="email">
            <a:grayscl/>
            <a:extLst>
              <a:ext uri="{28A0092B-C50C-407E-A947-70E740481C1C}">
                <a14:useLocalDpi xmlns:a14="http://schemas.microsoft.com/office/drawing/2010/main"/>
              </a:ext>
            </a:extLst>
          </a:blip>
          <a:srcRect/>
          <a:stretch>
            <a:fillRect/>
          </a:stretch>
        </p:blipFill>
        <p:spPr bwMode="auto">
          <a:xfrm>
            <a:off x="1234638" y="5274438"/>
            <a:ext cx="913664" cy="913664"/>
          </a:xfrm>
          <a:prstGeom prst="rect">
            <a:avLst/>
          </a:prstGeom>
          <a:noFill/>
        </p:spPr>
      </p:pic>
      <p:sp>
        <p:nvSpPr>
          <p:cNvPr id="40" name="TextBox 45"/>
          <p:cNvSpPr txBox="1"/>
          <p:nvPr/>
        </p:nvSpPr>
        <p:spPr>
          <a:xfrm>
            <a:off x="1372834" y="5983785"/>
            <a:ext cx="538609" cy="271356"/>
          </a:xfrm>
          <a:prstGeom prst="rect">
            <a:avLst/>
          </a:prstGeom>
          <a:noFill/>
        </p:spPr>
        <p:txBody>
          <a:bodyPr wrap="none" lIns="0" tIns="0" rIns="0" bIns="0" rtlCol="0">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nSpc>
                <a:spcPct val="90000"/>
              </a:lnSpc>
              <a:spcBef>
                <a:spcPct val="20000"/>
              </a:spcBef>
              <a:buSzPct val="80000"/>
            </a:pPr>
            <a:r>
              <a:rPr lang="en-US" sz="1959" dirty="0"/>
              <a:t>2013</a:t>
            </a:r>
          </a:p>
        </p:txBody>
      </p:sp>
      <p:cxnSp>
        <p:nvCxnSpPr>
          <p:cNvPr id="41" name="Elbow Connector 40"/>
          <p:cNvCxnSpPr/>
          <p:nvPr/>
        </p:nvCxnSpPr>
        <p:spPr>
          <a:xfrm flipV="1">
            <a:off x="2106604" y="4255096"/>
            <a:ext cx="2976247" cy="1504048"/>
          </a:xfrm>
          <a:prstGeom prst="bentConnector3">
            <a:avLst>
              <a:gd name="adj1" fmla="val 99521"/>
            </a:avLst>
          </a:prstGeom>
          <a:ln w="28575">
            <a:solidFill>
              <a:schemeClr val="tx1"/>
            </a:solidFill>
          </a:ln>
        </p:spPr>
        <p:style>
          <a:lnRef idx="1">
            <a:schemeClr val="dk1"/>
          </a:lnRef>
          <a:fillRef idx="0">
            <a:schemeClr val="dk1"/>
          </a:fillRef>
          <a:effectRef idx="0">
            <a:schemeClr val="dk1"/>
          </a:effectRef>
          <a:fontRef idx="minor">
            <a:schemeClr val="tx1"/>
          </a:fontRef>
        </p:style>
      </p:cxnSp>
      <p:pic>
        <p:nvPicPr>
          <p:cNvPr id="42" name="Picture 41" descr="\\MAGNUM\Projects\Microsoft\Cloud Power FY12\Design\Icons\PNGs\IT_guy.png"/>
          <p:cNvPicPr>
            <a:picLocks noChangeAspect="1" noChangeArrowheads="1"/>
          </p:cNvPicPr>
          <p:nvPr/>
        </p:nvPicPr>
        <p:blipFill>
          <a:blip r:embed="rId4" cstate="email">
            <a:grayscl/>
            <a:extLst>
              <a:ext uri="{28A0092B-C50C-407E-A947-70E740481C1C}">
                <a14:useLocalDpi xmlns:a14="http://schemas.microsoft.com/office/drawing/2010/main"/>
              </a:ext>
            </a:extLst>
          </a:blip>
          <a:srcRect/>
          <a:stretch>
            <a:fillRect/>
          </a:stretch>
        </p:blipFill>
        <p:spPr bwMode="auto">
          <a:xfrm>
            <a:off x="133679" y="2721596"/>
            <a:ext cx="985295" cy="985295"/>
          </a:xfrm>
          <a:prstGeom prst="rect">
            <a:avLst/>
          </a:prstGeom>
          <a:noFill/>
        </p:spPr>
      </p:pic>
      <p:pic>
        <p:nvPicPr>
          <p:cNvPr id="43" name="Picture 42" descr="\\MAGNUM\Projects\Microsoft\Cloud Power FY12\Design\Icons\PNGs\IT_guy.png"/>
          <p:cNvPicPr>
            <a:picLocks noChangeAspect="1" noChangeArrowheads="1"/>
          </p:cNvPicPr>
          <p:nvPr/>
        </p:nvPicPr>
        <p:blipFill>
          <a:blip r:embed="rId4" cstate="email">
            <a:grayscl/>
            <a:extLst>
              <a:ext uri="{28A0092B-C50C-407E-A947-70E740481C1C}">
                <a14:useLocalDpi xmlns:a14="http://schemas.microsoft.com/office/drawing/2010/main"/>
              </a:ext>
            </a:extLst>
          </a:blip>
          <a:srcRect/>
          <a:stretch>
            <a:fillRect/>
          </a:stretch>
        </p:blipFill>
        <p:spPr bwMode="auto">
          <a:xfrm>
            <a:off x="23426" y="2796177"/>
            <a:ext cx="985295" cy="985295"/>
          </a:xfrm>
          <a:prstGeom prst="rect">
            <a:avLst/>
          </a:prstGeom>
          <a:noFill/>
          <a:ln>
            <a:noFill/>
          </a:ln>
        </p:spPr>
      </p:pic>
      <p:pic>
        <p:nvPicPr>
          <p:cNvPr id="44" name="Picture 43" descr="\\MAGNUM\Projects\Microsoft\Cloud Power FY12\Design\Icons\PNGs\IT_guy.png"/>
          <p:cNvPicPr>
            <a:picLocks noChangeAspect="1" noChangeArrowheads="1"/>
          </p:cNvPicPr>
          <p:nvPr/>
        </p:nvPicPr>
        <p:blipFill>
          <a:blip r:embed="rId4" cstate="email">
            <a:grayscl/>
            <a:extLst>
              <a:ext uri="{28A0092B-C50C-407E-A947-70E740481C1C}">
                <a14:useLocalDpi xmlns:a14="http://schemas.microsoft.com/office/drawing/2010/main"/>
              </a:ext>
            </a:extLst>
          </a:blip>
          <a:srcRect/>
          <a:stretch>
            <a:fillRect/>
          </a:stretch>
        </p:blipFill>
        <p:spPr bwMode="auto">
          <a:xfrm>
            <a:off x="3316" y="4781789"/>
            <a:ext cx="985295" cy="985295"/>
          </a:xfrm>
          <a:prstGeom prst="rect">
            <a:avLst/>
          </a:prstGeom>
          <a:noFill/>
          <a:ln>
            <a:noFill/>
          </a:ln>
        </p:spPr>
      </p:pic>
      <p:cxnSp>
        <p:nvCxnSpPr>
          <p:cNvPr id="45" name="Elbow Connector 44"/>
          <p:cNvCxnSpPr>
            <a:stCxn id="44" idx="3"/>
            <a:endCxn id="39" idx="1"/>
          </p:cNvCxnSpPr>
          <p:nvPr/>
        </p:nvCxnSpPr>
        <p:spPr>
          <a:xfrm>
            <a:off x="988611" y="5274437"/>
            <a:ext cx="246027" cy="456832"/>
          </a:xfrm>
          <a:prstGeom prst="bentConnector3">
            <a:avLst>
              <a:gd name="adj1" fmla="val 50000"/>
            </a:avLst>
          </a:prstGeom>
          <a:ln w="28575">
            <a:solidFill>
              <a:schemeClr val="tx2"/>
            </a:solidFill>
          </a:ln>
        </p:spPr>
        <p:style>
          <a:lnRef idx="1">
            <a:schemeClr val="dk1"/>
          </a:lnRef>
          <a:fillRef idx="0">
            <a:schemeClr val="dk1"/>
          </a:fillRef>
          <a:effectRef idx="0">
            <a:schemeClr val="dk1"/>
          </a:effectRef>
          <a:fontRef idx="minor">
            <a:schemeClr val="tx1"/>
          </a:fontRef>
        </p:style>
      </p:cxnSp>
      <p:cxnSp>
        <p:nvCxnSpPr>
          <p:cNvPr id="46" name="Elbow Connector 45"/>
          <p:cNvCxnSpPr/>
          <p:nvPr/>
        </p:nvCxnSpPr>
        <p:spPr>
          <a:xfrm rot="10800000" flipV="1">
            <a:off x="6271385" y="3472312"/>
            <a:ext cx="176966" cy="609082"/>
          </a:xfrm>
          <a:prstGeom prst="bentConnector2">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47" name="Elbow Connector 46"/>
          <p:cNvCxnSpPr/>
          <p:nvPr/>
        </p:nvCxnSpPr>
        <p:spPr>
          <a:xfrm rot="10800000">
            <a:off x="6094413" y="3772030"/>
            <a:ext cx="353936" cy="426917"/>
          </a:xfrm>
          <a:prstGeom prst="bentConnector3">
            <a:avLst>
              <a:gd name="adj1" fmla="val 50000"/>
            </a:avLst>
          </a:prstGeom>
          <a:ln w="28575">
            <a:solidFill>
              <a:schemeClr val="tx1"/>
            </a:solidFill>
          </a:ln>
        </p:spPr>
        <p:style>
          <a:lnRef idx="1">
            <a:schemeClr val="dk1"/>
          </a:lnRef>
          <a:fillRef idx="0">
            <a:schemeClr val="dk1"/>
          </a:fillRef>
          <a:effectRef idx="0">
            <a:schemeClr val="dk1"/>
          </a:effectRef>
          <a:fontRef idx="minor">
            <a:schemeClr val="tx1"/>
          </a:fontRef>
        </p:style>
      </p:cxnSp>
      <p:sp>
        <p:nvSpPr>
          <p:cNvPr id="52" name="Rectangle 51"/>
          <p:cNvSpPr/>
          <p:nvPr/>
        </p:nvSpPr>
        <p:spPr bwMode="auto">
          <a:xfrm>
            <a:off x="2355032" y="1802985"/>
            <a:ext cx="5071314" cy="4157169"/>
          </a:xfrm>
          <a:prstGeom prst="rect">
            <a:avLst/>
          </a:prstGeom>
          <a:noFill/>
          <a:ln w="38100">
            <a:solidFill>
              <a:schemeClr val="tx2"/>
            </a:solidFill>
            <a:prstDash val="dash"/>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363" tIns="45681" rIns="91363" bIns="45681" numCol="1" rtlCol="0" anchor="ctr" anchorCtr="0" compatLnSpc="1">
            <a:prstTxWarp prst="textNoShape">
              <a:avLst/>
            </a:prstTxWarp>
          </a:bodyPr>
          <a:lstStyle>
            <a:defPPr>
              <a:defRPr lang="en-US"/>
            </a:defPPr>
            <a:lvl1pPr marL="0" algn="l" defTabSz="914363" rtl="0" eaLnBrk="1" latinLnBrk="0" hangingPunct="1">
              <a:defRPr sz="1800" kern="1200">
                <a:solidFill>
                  <a:schemeClr val="dk1"/>
                </a:solidFill>
                <a:latin typeface="+mn-lt"/>
                <a:ea typeface="+mn-ea"/>
                <a:cs typeface="+mn-cs"/>
              </a:defRPr>
            </a:lvl1pPr>
            <a:lvl2pPr marL="457182" algn="l" defTabSz="914363" rtl="0" eaLnBrk="1" latinLnBrk="0" hangingPunct="1">
              <a:defRPr sz="1800" kern="1200">
                <a:solidFill>
                  <a:schemeClr val="dk1"/>
                </a:solidFill>
                <a:latin typeface="+mn-lt"/>
                <a:ea typeface="+mn-ea"/>
                <a:cs typeface="+mn-cs"/>
              </a:defRPr>
            </a:lvl2pPr>
            <a:lvl3pPr marL="914363" algn="l" defTabSz="914363" rtl="0" eaLnBrk="1" latinLnBrk="0" hangingPunct="1">
              <a:defRPr sz="1800" kern="1200">
                <a:solidFill>
                  <a:schemeClr val="dk1"/>
                </a:solidFill>
                <a:latin typeface="+mn-lt"/>
                <a:ea typeface="+mn-ea"/>
                <a:cs typeface="+mn-cs"/>
              </a:defRPr>
            </a:lvl3pPr>
            <a:lvl4pPr marL="1371545" algn="l" defTabSz="914363" rtl="0" eaLnBrk="1" latinLnBrk="0" hangingPunct="1">
              <a:defRPr sz="1800" kern="1200">
                <a:solidFill>
                  <a:schemeClr val="dk1"/>
                </a:solidFill>
                <a:latin typeface="+mn-lt"/>
                <a:ea typeface="+mn-ea"/>
                <a:cs typeface="+mn-cs"/>
              </a:defRPr>
            </a:lvl4pPr>
            <a:lvl5pPr marL="1828727" algn="l" defTabSz="914363" rtl="0" eaLnBrk="1" latinLnBrk="0" hangingPunct="1">
              <a:defRPr sz="1800" kern="1200">
                <a:solidFill>
                  <a:schemeClr val="dk1"/>
                </a:solidFill>
                <a:latin typeface="+mn-lt"/>
                <a:ea typeface="+mn-ea"/>
                <a:cs typeface="+mn-cs"/>
              </a:defRPr>
            </a:lvl5pPr>
            <a:lvl6pPr marL="2285909" algn="l" defTabSz="914363" rtl="0" eaLnBrk="1" latinLnBrk="0" hangingPunct="1">
              <a:defRPr sz="1800" kern="1200">
                <a:solidFill>
                  <a:schemeClr val="dk1"/>
                </a:solidFill>
                <a:latin typeface="+mn-lt"/>
                <a:ea typeface="+mn-ea"/>
                <a:cs typeface="+mn-cs"/>
              </a:defRPr>
            </a:lvl6pPr>
            <a:lvl7pPr marL="2743090" algn="l" defTabSz="914363" rtl="0" eaLnBrk="1" latinLnBrk="0" hangingPunct="1">
              <a:defRPr sz="1800" kern="1200">
                <a:solidFill>
                  <a:schemeClr val="dk1"/>
                </a:solidFill>
                <a:latin typeface="+mn-lt"/>
                <a:ea typeface="+mn-ea"/>
                <a:cs typeface="+mn-cs"/>
              </a:defRPr>
            </a:lvl7pPr>
            <a:lvl8pPr marL="3200272" algn="l" defTabSz="914363" rtl="0" eaLnBrk="1" latinLnBrk="0" hangingPunct="1">
              <a:defRPr sz="1800" kern="1200">
                <a:solidFill>
                  <a:schemeClr val="dk1"/>
                </a:solidFill>
                <a:latin typeface="+mn-lt"/>
                <a:ea typeface="+mn-ea"/>
                <a:cs typeface="+mn-cs"/>
              </a:defRPr>
            </a:lvl8pPr>
            <a:lvl9pPr marL="3657454" algn="l" defTabSz="914363" rtl="0" eaLnBrk="1" latinLnBrk="0" hangingPunct="1">
              <a:defRPr sz="1800" kern="1200">
                <a:solidFill>
                  <a:schemeClr val="dk1"/>
                </a:solidFill>
                <a:latin typeface="+mn-lt"/>
                <a:ea typeface="+mn-ea"/>
                <a:cs typeface="+mn-cs"/>
              </a:defRPr>
            </a:lvl9pPr>
          </a:lstStyle>
          <a:p>
            <a:pPr algn="ctr" defTabSz="913375" fontAlgn="base">
              <a:spcBef>
                <a:spcPct val="0"/>
              </a:spcBef>
              <a:spcAft>
                <a:spcPct val="0"/>
              </a:spcAft>
            </a:pPr>
            <a:endParaRPr lang="en-US" sz="1959" dirty="0">
              <a:solidFill>
                <a:schemeClr val="tx1"/>
              </a:solidFill>
            </a:endParaRPr>
          </a:p>
        </p:txBody>
      </p:sp>
      <p:sp>
        <p:nvSpPr>
          <p:cNvPr id="53" name="Rectangle 52"/>
          <p:cNvSpPr/>
          <p:nvPr/>
        </p:nvSpPr>
        <p:spPr bwMode="auto">
          <a:xfrm>
            <a:off x="7586155" y="1802985"/>
            <a:ext cx="2053761" cy="2084123"/>
          </a:xfrm>
          <a:prstGeom prst="rect">
            <a:avLst/>
          </a:prstGeom>
          <a:noFill/>
          <a:ln w="38100">
            <a:solidFill>
              <a:schemeClr val="tx2"/>
            </a:solidFill>
            <a:prstDash val="dash"/>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363" tIns="45681" rIns="91363" bIns="45681" numCol="1" rtlCol="0" anchor="ctr" anchorCtr="0" compatLnSpc="1">
            <a:prstTxWarp prst="textNoShape">
              <a:avLst/>
            </a:prstTxWarp>
          </a:bodyPr>
          <a:lstStyle>
            <a:defPPr>
              <a:defRPr lang="en-US"/>
            </a:defPPr>
            <a:lvl1pPr marL="0" algn="l" defTabSz="914363" rtl="0" eaLnBrk="1" latinLnBrk="0" hangingPunct="1">
              <a:defRPr sz="1800" kern="1200">
                <a:solidFill>
                  <a:schemeClr val="dk1"/>
                </a:solidFill>
                <a:latin typeface="+mn-lt"/>
                <a:ea typeface="+mn-ea"/>
                <a:cs typeface="+mn-cs"/>
              </a:defRPr>
            </a:lvl1pPr>
            <a:lvl2pPr marL="457182" algn="l" defTabSz="914363" rtl="0" eaLnBrk="1" latinLnBrk="0" hangingPunct="1">
              <a:defRPr sz="1800" kern="1200">
                <a:solidFill>
                  <a:schemeClr val="dk1"/>
                </a:solidFill>
                <a:latin typeface="+mn-lt"/>
                <a:ea typeface="+mn-ea"/>
                <a:cs typeface="+mn-cs"/>
              </a:defRPr>
            </a:lvl2pPr>
            <a:lvl3pPr marL="914363" algn="l" defTabSz="914363" rtl="0" eaLnBrk="1" latinLnBrk="0" hangingPunct="1">
              <a:defRPr sz="1800" kern="1200">
                <a:solidFill>
                  <a:schemeClr val="dk1"/>
                </a:solidFill>
                <a:latin typeface="+mn-lt"/>
                <a:ea typeface="+mn-ea"/>
                <a:cs typeface="+mn-cs"/>
              </a:defRPr>
            </a:lvl3pPr>
            <a:lvl4pPr marL="1371545" algn="l" defTabSz="914363" rtl="0" eaLnBrk="1" latinLnBrk="0" hangingPunct="1">
              <a:defRPr sz="1800" kern="1200">
                <a:solidFill>
                  <a:schemeClr val="dk1"/>
                </a:solidFill>
                <a:latin typeface="+mn-lt"/>
                <a:ea typeface="+mn-ea"/>
                <a:cs typeface="+mn-cs"/>
              </a:defRPr>
            </a:lvl4pPr>
            <a:lvl5pPr marL="1828727" algn="l" defTabSz="914363" rtl="0" eaLnBrk="1" latinLnBrk="0" hangingPunct="1">
              <a:defRPr sz="1800" kern="1200">
                <a:solidFill>
                  <a:schemeClr val="dk1"/>
                </a:solidFill>
                <a:latin typeface="+mn-lt"/>
                <a:ea typeface="+mn-ea"/>
                <a:cs typeface="+mn-cs"/>
              </a:defRPr>
            </a:lvl5pPr>
            <a:lvl6pPr marL="2285909" algn="l" defTabSz="914363" rtl="0" eaLnBrk="1" latinLnBrk="0" hangingPunct="1">
              <a:defRPr sz="1800" kern="1200">
                <a:solidFill>
                  <a:schemeClr val="dk1"/>
                </a:solidFill>
                <a:latin typeface="+mn-lt"/>
                <a:ea typeface="+mn-ea"/>
                <a:cs typeface="+mn-cs"/>
              </a:defRPr>
            </a:lvl6pPr>
            <a:lvl7pPr marL="2743090" algn="l" defTabSz="914363" rtl="0" eaLnBrk="1" latinLnBrk="0" hangingPunct="1">
              <a:defRPr sz="1800" kern="1200">
                <a:solidFill>
                  <a:schemeClr val="dk1"/>
                </a:solidFill>
                <a:latin typeface="+mn-lt"/>
                <a:ea typeface="+mn-ea"/>
                <a:cs typeface="+mn-cs"/>
              </a:defRPr>
            </a:lvl7pPr>
            <a:lvl8pPr marL="3200272" algn="l" defTabSz="914363" rtl="0" eaLnBrk="1" latinLnBrk="0" hangingPunct="1">
              <a:defRPr sz="1800" kern="1200">
                <a:solidFill>
                  <a:schemeClr val="dk1"/>
                </a:solidFill>
                <a:latin typeface="+mn-lt"/>
                <a:ea typeface="+mn-ea"/>
                <a:cs typeface="+mn-cs"/>
              </a:defRPr>
            </a:lvl8pPr>
            <a:lvl9pPr marL="3657454" algn="l" defTabSz="914363" rtl="0" eaLnBrk="1" latinLnBrk="0" hangingPunct="1">
              <a:defRPr sz="1800" kern="1200">
                <a:solidFill>
                  <a:schemeClr val="dk1"/>
                </a:solidFill>
                <a:latin typeface="+mn-lt"/>
                <a:ea typeface="+mn-ea"/>
                <a:cs typeface="+mn-cs"/>
              </a:defRPr>
            </a:lvl9pPr>
          </a:lstStyle>
          <a:p>
            <a:pPr algn="ctr" defTabSz="913375" fontAlgn="base">
              <a:spcBef>
                <a:spcPct val="0"/>
              </a:spcBef>
              <a:spcAft>
                <a:spcPct val="0"/>
              </a:spcAft>
            </a:pPr>
            <a:endParaRPr lang="en-US" sz="1959" dirty="0">
              <a:solidFill>
                <a:schemeClr val="tx1"/>
              </a:solidFill>
            </a:endParaRPr>
          </a:p>
        </p:txBody>
      </p:sp>
      <p:sp>
        <p:nvSpPr>
          <p:cNvPr id="54" name="Rectangle 53"/>
          <p:cNvSpPr/>
          <p:nvPr/>
        </p:nvSpPr>
        <p:spPr bwMode="auto">
          <a:xfrm>
            <a:off x="2278893" y="1725271"/>
            <a:ext cx="7477214" cy="4401772"/>
          </a:xfrm>
          <a:prstGeom prst="rect">
            <a:avLst/>
          </a:prstGeom>
          <a:noFill/>
          <a:ln w="38100">
            <a:solidFill>
              <a:schemeClr val="tx2">
                <a:lumMod val="50000"/>
                <a:lumOff val="50000"/>
              </a:schemeClr>
            </a:solidFill>
            <a:prstDash val="dash"/>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363" tIns="45681" rIns="91363" bIns="45681" numCol="1" rtlCol="0" anchor="ctr" anchorCtr="0" compatLnSpc="1">
            <a:prstTxWarp prst="textNoShape">
              <a:avLst/>
            </a:prstTxWarp>
          </a:bodyPr>
          <a:lstStyle>
            <a:defPPr>
              <a:defRPr lang="en-US"/>
            </a:defPPr>
            <a:lvl1pPr marL="0" algn="l" defTabSz="914363" rtl="0" eaLnBrk="1" latinLnBrk="0" hangingPunct="1">
              <a:defRPr sz="1800" kern="1200">
                <a:solidFill>
                  <a:schemeClr val="dk1"/>
                </a:solidFill>
                <a:latin typeface="+mn-lt"/>
                <a:ea typeface="+mn-ea"/>
                <a:cs typeface="+mn-cs"/>
              </a:defRPr>
            </a:lvl1pPr>
            <a:lvl2pPr marL="457182" algn="l" defTabSz="914363" rtl="0" eaLnBrk="1" latinLnBrk="0" hangingPunct="1">
              <a:defRPr sz="1800" kern="1200">
                <a:solidFill>
                  <a:schemeClr val="dk1"/>
                </a:solidFill>
                <a:latin typeface="+mn-lt"/>
                <a:ea typeface="+mn-ea"/>
                <a:cs typeface="+mn-cs"/>
              </a:defRPr>
            </a:lvl2pPr>
            <a:lvl3pPr marL="914363" algn="l" defTabSz="914363" rtl="0" eaLnBrk="1" latinLnBrk="0" hangingPunct="1">
              <a:defRPr sz="1800" kern="1200">
                <a:solidFill>
                  <a:schemeClr val="dk1"/>
                </a:solidFill>
                <a:latin typeface="+mn-lt"/>
                <a:ea typeface="+mn-ea"/>
                <a:cs typeface="+mn-cs"/>
              </a:defRPr>
            </a:lvl3pPr>
            <a:lvl4pPr marL="1371545" algn="l" defTabSz="914363" rtl="0" eaLnBrk="1" latinLnBrk="0" hangingPunct="1">
              <a:defRPr sz="1800" kern="1200">
                <a:solidFill>
                  <a:schemeClr val="dk1"/>
                </a:solidFill>
                <a:latin typeface="+mn-lt"/>
                <a:ea typeface="+mn-ea"/>
                <a:cs typeface="+mn-cs"/>
              </a:defRPr>
            </a:lvl4pPr>
            <a:lvl5pPr marL="1828727" algn="l" defTabSz="914363" rtl="0" eaLnBrk="1" latinLnBrk="0" hangingPunct="1">
              <a:defRPr sz="1800" kern="1200">
                <a:solidFill>
                  <a:schemeClr val="dk1"/>
                </a:solidFill>
                <a:latin typeface="+mn-lt"/>
                <a:ea typeface="+mn-ea"/>
                <a:cs typeface="+mn-cs"/>
              </a:defRPr>
            </a:lvl5pPr>
            <a:lvl6pPr marL="2285909" algn="l" defTabSz="914363" rtl="0" eaLnBrk="1" latinLnBrk="0" hangingPunct="1">
              <a:defRPr sz="1800" kern="1200">
                <a:solidFill>
                  <a:schemeClr val="dk1"/>
                </a:solidFill>
                <a:latin typeface="+mn-lt"/>
                <a:ea typeface="+mn-ea"/>
                <a:cs typeface="+mn-cs"/>
              </a:defRPr>
            </a:lvl6pPr>
            <a:lvl7pPr marL="2743090" algn="l" defTabSz="914363" rtl="0" eaLnBrk="1" latinLnBrk="0" hangingPunct="1">
              <a:defRPr sz="1800" kern="1200">
                <a:solidFill>
                  <a:schemeClr val="dk1"/>
                </a:solidFill>
                <a:latin typeface="+mn-lt"/>
                <a:ea typeface="+mn-ea"/>
                <a:cs typeface="+mn-cs"/>
              </a:defRPr>
            </a:lvl7pPr>
            <a:lvl8pPr marL="3200272" algn="l" defTabSz="914363" rtl="0" eaLnBrk="1" latinLnBrk="0" hangingPunct="1">
              <a:defRPr sz="1800" kern="1200">
                <a:solidFill>
                  <a:schemeClr val="dk1"/>
                </a:solidFill>
                <a:latin typeface="+mn-lt"/>
                <a:ea typeface="+mn-ea"/>
                <a:cs typeface="+mn-cs"/>
              </a:defRPr>
            </a:lvl8pPr>
            <a:lvl9pPr marL="3657454" algn="l" defTabSz="914363" rtl="0" eaLnBrk="1" latinLnBrk="0" hangingPunct="1">
              <a:defRPr sz="1800" kern="1200">
                <a:solidFill>
                  <a:schemeClr val="dk1"/>
                </a:solidFill>
                <a:latin typeface="+mn-lt"/>
                <a:ea typeface="+mn-ea"/>
                <a:cs typeface="+mn-cs"/>
              </a:defRPr>
            </a:lvl9pPr>
          </a:lstStyle>
          <a:p>
            <a:pPr algn="ctr" defTabSz="913375" fontAlgn="base">
              <a:spcBef>
                <a:spcPct val="0"/>
              </a:spcBef>
              <a:spcAft>
                <a:spcPct val="0"/>
              </a:spcAft>
            </a:pPr>
            <a:endParaRPr lang="en-US" sz="1959" dirty="0">
              <a:solidFill>
                <a:schemeClr val="tx1"/>
              </a:solidFill>
            </a:endParaRPr>
          </a:p>
        </p:txBody>
      </p:sp>
      <p:sp>
        <p:nvSpPr>
          <p:cNvPr id="55" name="Rectangle 54"/>
          <p:cNvSpPr/>
          <p:nvPr/>
        </p:nvSpPr>
        <p:spPr bwMode="auto">
          <a:xfrm>
            <a:off x="8788878" y="4488427"/>
            <a:ext cx="1785139" cy="8167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63" tIns="45681" rIns="91363" bIns="45681" numCol="1" rtlCol="0" anchor="ctr" anchorCtr="0" compatLnSpc="1">
            <a:prstTxWarp prst="textNoShape">
              <a:avLst/>
            </a:prstTxWarp>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375" fontAlgn="base">
              <a:spcBef>
                <a:spcPct val="0"/>
              </a:spcBef>
              <a:spcAft>
                <a:spcPct val="0"/>
              </a:spcAft>
            </a:pPr>
            <a:endParaRPr lang="en-US" sz="1959" dirty="0">
              <a:solidFill>
                <a:schemeClr val="tx1"/>
              </a:solidFill>
            </a:endParaRPr>
          </a:p>
        </p:txBody>
      </p:sp>
      <p:cxnSp>
        <p:nvCxnSpPr>
          <p:cNvPr id="56" name="Straight Connector 55"/>
          <p:cNvCxnSpPr/>
          <p:nvPr/>
        </p:nvCxnSpPr>
        <p:spPr>
          <a:xfrm>
            <a:off x="8764307" y="4780500"/>
            <a:ext cx="1785139" cy="8158"/>
          </a:xfrm>
          <a:prstGeom prst="line">
            <a:avLst/>
          </a:prstGeom>
          <a:solidFill>
            <a:schemeClr val="bg2"/>
          </a:solidFill>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8764307" y="5134443"/>
            <a:ext cx="1785139" cy="8158"/>
          </a:xfrm>
          <a:prstGeom prst="line">
            <a:avLst/>
          </a:prstGeom>
          <a:solidFill>
            <a:schemeClr val="bg2"/>
          </a:solidFill>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58" name="TextBox 65"/>
          <p:cNvSpPr txBox="1"/>
          <p:nvPr/>
        </p:nvSpPr>
        <p:spPr>
          <a:xfrm>
            <a:off x="9105927" y="4825865"/>
            <a:ext cx="1282980" cy="271356"/>
          </a:xfrm>
          <a:prstGeom prst="rect">
            <a:avLst/>
          </a:prstGeom>
          <a:solidFill>
            <a:schemeClr val="bg2"/>
          </a:solidFill>
        </p:spPr>
        <p:txBody>
          <a:bodyPr wrap="none" lIns="0" tIns="0" rIns="0" bIns="0" rtlCol="0">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nSpc>
                <a:spcPct val="90000"/>
              </a:lnSpc>
              <a:spcBef>
                <a:spcPct val="20000"/>
              </a:spcBef>
              <a:buSzPct val="80000"/>
            </a:pPr>
            <a:r>
              <a:rPr lang="en-US" sz="1959" dirty="0"/>
              <a:t>VPN Tunnel</a:t>
            </a:r>
          </a:p>
        </p:txBody>
      </p:sp>
      <p:sp>
        <p:nvSpPr>
          <p:cNvPr id="59" name="TextBox 66"/>
          <p:cNvSpPr txBox="1"/>
          <p:nvPr/>
        </p:nvSpPr>
        <p:spPr>
          <a:xfrm>
            <a:off x="6245004" y="5602699"/>
            <a:ext cx="1084143" cy="271356"/>
          </a:xfrm>
          <a:prstGeom prst="rect">
            <a:avLst/>
          </a:prstGeom>
          <a:noFill/>
        </p:spPr>
        <p:txBody>
          <a:bodyPr wrap="none" lIns="0" tIns="0" rIns="0" bIns="0" rtlCol="0">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nSpc>
                <a:spcPct val="90000"/>
              </a:lnSpc>
              <a:spcBef>
                <a:spcPct val="20000"/>
              </a:spcBef>
              <a:buSzPct val="80000"/>
            </a:pPr>
            <a:r>
              <a:rPr lang="en-US" sz="1959" dirty="0"/>
              <a:t>Cloud Svc</a:t>
            </a:r>
          </a:p>
        </p:txBody>
      </p:sp>
      <p:sp>
        <p:nvSpPr>
          <p:cNvPr id="60" name="TextBox 67"/>
          <p:cNvSpPr txBox="1"/>
          <p:nvPr/>
        </p:nvSpPr>
        <p:spPr>
          <a:xfrm>
            <a:off x="8468503" y="3545059"/>
            <a:ext cx="1084143" cy="271356"/>
          </a:xfrm>
          <a:prstGeom prst="rect">
            <a:avLst/>
          </a:prstGeom>
          <a:noFill/>
        </p:spPr>
        <p:txBody>
          <a:bodyPr wrap="none" lIns="0" tIns="0" rIns="0" bIns="0" rtlCol="0">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nSpc>
                <a:spcPct val="90000"/>
              </a:lnSpc>
              <a:spcBef>
                <a:spcPct val="20000"/>
              </a:spcBef>
              <a:buSzPct val="80000"/>
            </a:pPr>
            <a:r>
              <a:rPr lang="en-US" sz="1959" dirty="0"/>
              <a:t>Cloud Svc</a:t>
            </a:r>
          </a:p>
        </p:txBody>
      </p:sp>
      <p:sp>
        <p:nvSpPr>
          <p:cNvPr id="61" name="TextBox 68"/>
          <p:cNvSpPr txBox="1"/>
          <p:nvPr/>
        </p:nvSpPr>
        <p:spPr>
          <a:xfrm>
            <a:off x="7913801" y="5806890"/>
            <a:ext cx="1739387" cy="271356"/>
          </a:xfrm>
          <a:prstGeom prst="rect">
            <a:avLst/>
          </a:prstGeom>
          <a:noFill/>
        </p:spPr>
        <p:txBody>
          <a:bodyPr wrap="none" lIns="0" tIns="0" rIns="0" bIns="0" rtlCol="0">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nSpc>
                <a:spcPct val="90000"/>
              </a:lnSpc>
              <a:spcBef>
                <a:spcPct val="20000"/>
              </a:spcBef>
              <a:buSzPct val="80000"/>
            </a:pPr>
            <a:r>
              <a:rPr lang="en-US" sz="1959" dirty="0"/>
              <a:t>Virtual Network</a:t>
            </a:r>
          </a:p>
        </p:txBody>
      </p:sp>
      <p:sp>
        <p:nvSpPr>
          <p:cNvPr id="62" name="TextBox 69"/>
          <p:cNvSpPr txBox="1"/>
          <p:nvPr/>
        </p:nvSpPr>
        <p:spPr>
          <a:xfrm>
            <a:off x="5151921" y="6195097"/>
            <a:ext cx="588174" cy="271356"/>
          </a:xfrm>
          <a:prstGeom prst="rect">
            <a:avLst/>
          </a:prstGeom>
          <a:noFill/>
        </p:spPr>
        <p:txBody>
          <a:bodyPr wrap="none" lIns="0" tIns="0" rIns="0" bIns="0" rtlCol="0">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nSpc>
                <a:spcPct val="90000"/>
              </a:lnSpc>
              <a:spcBef>
                <a:spcPct val="20000"/>
              </a:spcBef>
              <a:buSzPct val="80000"/>
            </a:pPr>
            <a:r>
              <a:rPr lang="en-US" sz="1959" spc="-70" dirty="0">
                <a:gradFill>
                  <a:gsLst>
                    <a:gs pos="100000">
                      <a:schemeClr val="tx2"/>
                    </a:gs>
                    <a:gs pos="0">
                      <a:schemeClr val="tx2"/>
                    </a:gs>
                  </a:gsLst>
                  <a:lin ang="5400000" scaled="0"/>
                </a:gradFill>
              </a:rPr>
              <a:t>Azure</a:t>
            </a:r>
          </a:p>
        </p:txBody>
      </p:sp>
      <p:cxnSp>
        <p:nvCxnSpPr>
          <p:cNvPr id="69" name="Straight Connector 68"/>
          <p:cNvCxnSpPr/>
          <p:nvPr/>
        </p:nvCxnSpPr>
        <p:spPr>
          <a:xfrm flipH="1">
            <a:off x="9961593" y="5261950"/>
            <a:ext cx="17781" cy="816314"/>
          </a:xfrm>
          <a:prstGeom prst="line">
            <a:avLst/>
          </a:prstGeom>
          <a:ln w="28575">
            <a:solidFill>
              <a:schemeClr val="accent3"/>
            </a:solidFill>
            <a:prstDash val="lgDash"/>
          </a:ln>
        </p:spPr>
        <p:style>
          <a:lnRef idx="1">
            <a:schemeClr val="accent1"/>
          </a:lnRef>
          <a:fillRef idx="0">
            <a:schemeClr val="accent1"/>
          </a:fillRef>
          <a:effectRef idx="0">
            <a:schemeClr val="accent1"/>
          </a:effectRef>
          <a:fontRef idx="minor">
            <a:schemeClr val="tx1"/>
          </a:fontRef>
        </p:style>
      </p:cxnSp>
      <p:sp>
        <p:nvSpPr>
          <p:cNvPr id="70" name="Rectangle 69"/>
          <p:cNvSpPr/>
          <p:nvPr/>
        </p:nvSpPr>
        <p:spPr bwMode="auto">
          <a:xfrm>
            <a:off x="10195493" y="1707415"/>
            <a:ext cx="1819182" cy="4401772"/>
          </a:xfrm>
          <a:prstGeom prst="rect">
            <a:avLst/>
          </a:prstGeom>
          <a:noFill/>
          <a:ln w="38100">
            <a:solidFill>
              <a:schemeClr val="tx2">
                <a:lumMod val="50000"/>
                <a:lumOff val="50000"/>
              </a:schemeClr>
            </a:solidFill>
            <a:prstDash val="dash"/>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363" tIns="45681" rIns="91363" bIns="45681" numCol="1" rtlCol="0" anchor="ctr" anchorCtr="0" compatLnSpc="1">
            <a:prstTxWarp prst="textNoShape">
              <a:avLst/>
            </a:prstTxWarp>
          </a:bodyPr>
          <a:lstStyle>
            <a:defPPr>
              <a:defRPr lang="en-US"/>
            </a:defPPr>
            <a:lvl1pPr marL="0" algn="l" defTabSz="914363" rtl="0" eaLnBrk="1" latinLnBrk="0" hangingPunct="1">
              <a:defRPr sz="1800" kern="1200">
                <a:solidFill>
                  <a:schemeClr val="dk1"/>
                </a:solidFill>
                <a:latin typeface="+mn-lt"/>
                <a:ea typeface="+mn-ea"/>
                <a:cs typeface="+mn-cs"/>
              </a:defRPr>
            </a:lvl1pPr>
            <a:lvl2pPr marL="457182" algn="l" defTabSz="914363" rtl="0" eaLnBrk="1" latinLnBrk="0" hangingPunct="1">
              <a:defRPr sz="1800" kern="1200">
                <a:solidFill>
                  <a:schemeClr val="dk1"/>
                </a:solidFill>
                <a:latin typeface="+mn-lt"/>
                <a:ea typeface="+mn-ea"/>
                <a:cs typeface="+mn-cs"/>
              </a:defRPr>
            </a:lvl2pPr>
            <a:lvl3pPr marL="914363" algn="l" defTabSz="914363" rtl="0" eaLnBrk="1" latinLnBrk="0" hangingPunct="1">
              <a:defRPr sz="1800" kern="1200">
                <a:solidFill>
                  <a:schemeClr val="dk1"/>
                </a:solidFill>
                <a:latin typeface="+mn-lt"/>
                <a:ea typeface="+mn-ea"/>
                <a:cs typeface="+mn-cs"/>
              </a:defRPr>
            </a:lvl3pPr>
            <a:lvl4pPr marL="1371545" algn="l" defTabSz="914363" rtl="0" eaLnBrk="1" latinLnBrk="0" hangingPunct="1">
              <a:defRPr sz="1800" kern="1200">
                <a:solidFill>
                  <a:schemeClr val="dk1"/>
                </a:solidFill>
                <a:latin typeface="+mn-lt"/>
                <a:ea typeface="+mn-ea"/>
                <a:cs typeface="+mn-cs"/>
              </a:defRPr>
            </a:lvl4pPr>
            <a:lvl5pPr marL="1828727" algn="l" defTabSz="914363" rtl="0" eaLnBrk="1" latinLnBrk="0" hangingPunct="1">
              <a:defRPr sz="1800" kern="1200">
                <a:solidFill>
                  <a:schemeClr val="dk1"/>
                </a:solidFill>
                <a:latin typeface="+mn-lt"/>
                <a:ea typeface="+mn-ea"/>
                <a:cs typeface="+mn-cs"/>
              </a:defRPr>
            </a:lvl5pPr>
            <a:lvl6pPr marL="2285909" algn="l" defTabSz="914363" rtl="0" eaLnBrk="1" latinLnBrk="0" hangingPunct="1">
              <a:defRPr sz="1800" kern="1200">
                <a:solidFill>
                  <a:schemeClr val="dk1"/>
                </a:solidFill>
                <a:latin typeface="+mn-lt"/>
                <a:ea typeface="+mn-ea"/>
                <a:cs typeface="+mn-cs"/>
              </a:defRPr>
            </a:lvl6pPr>
            <a:lvl7pPr marL="2743090" algn="l" defTabSz="914363" rtl="0" eaLnBrk="1" latinLnBrk="0" hangingPunct="1">
              <a:defRPr sz="1800" kern="1200">
                <a:solidFill>
                  <a:schemeClr val="dk1"/>
                </a:solidFill>
                <a:latin typeface="+mn-lt"/>
                <a:ea typeface="+mn-ea"/>
                <a:cs typeface="+mn-cs"/>
              </a:defRPr>
            </a:lvl7pPr>
            <a:lvl8pPr marL="3200272" algn="l" defTabSz="914363" rtl="0" eaLnBrk="1" latinLnBrk="0" hangingPunct="1">
              <a:defRPr sz="1800" kern="1200">
                <a:solidFill>
                  <a:schemeClr val="dk1"/>
                </a:solidFill>
                <a:latin typeface="+mn-lt"/>
                <a:ea typeface="+mn-ea"/>
                <a:cs typeface="+mn-cs"/>
              </a:defRPr>
            </a:lvl8pPr>
            <a:lvl9pPr marL="3657454" algn="l" defTabSz="914363" rtl="0" eaLnBrk="1" latinLnBrk="0" hangingPunct="1">
              <a:defRPr sz="1800" kern="1200">
                <a:solidFill>
                  <a:schemeClr val="dk1"/>
                </a:solidFill>
                <a:latin typeface="+mn-lt"/>
                <a:ea typeface="+mn-ea"/>
                <a:cs typeface="+mn-cs"/>
              </a:defRPr>
            </a:lvl9pPr>
          </a:lstStyle>
          <a:p>
            <a:pPr algn="ctr" defTabSz="913375" fontAlgn="base">
              <a:spcBef>
                <a:spcPct val="0"/>
              </a:spcBef>
              <a:spcAft>
                <a:spcPct val="0"/>
              </a:spcAft>
            </a:pPr>
            <a:endParaRPr lang="en-US" sz="1959" dirty="0">
              <a:solidFill>
                <a:schemeClr val="tx1"/>
              </a:solidFill>
            </a:endParaRPr>
          </a:p>
        </p:txBody>
      </p:sp>
      <p:sp>
        <p:nvSpPr>
          <p:cNvPr id="71" name="TextBox 68"/>
          <p:cNvSpPr txBox="1"/>
          <p:nvPr/>
        </p:nvSpPr>
        <p:spPr>
          <a:xfrm>
            <a:off x="10999375" y="5566439"/>
            <a:ext cx="1035910" cy="542713"/>
          </a:xfrm>
          <a:prstGeom prst="rect">
            <a:avLst/>
          </a:prstGeom>
          <a:noFill/>
        </p:spPr>
        <p:txBody>
          <a:bodyPr wrap="square" lIns="0" tIns="0" rIns="0" bIns="0" rtlCol="0">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nSpc>
                <a:spcPct val="90000"/>
              </a:lnSpc>
              <a:spcBef>
                <a:spcPct val="20000"/>
              </a:spcBef>
              <a:buSzPct val="80000"/>
            </a:pPr>
            <a:r>
              <a:rPr lang="en-US" sz="1959" dirty="0" err="1"/>
              <a:t>OnPrem</a:t>
            </a:r>
            <a:r>
              <a:rPr lang="en-US" sz="1959" dirty="0"/>
              <a:t> Network</a:t>
            </a:r>
          </a:p>
        </p:txBody>
      </p:sp>
      <p:sp>
        <p:nvSpPr>
          <p:cNvPr id="72" name="Rectangle 71"/>
          <p:cNvSpPr/>
          <p:nvPr/>
        </p:nvSpPr>
        <p:spPr>
          <a:xfrm>
            <a:off x="4465680" y="2034417"/>
            <a:ext cx="695476" cy="799304"/>
          </a:xfrm>
          <a:prstGeom prst="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99" dirty="0">
                <a:solidFill>
                  <a:schemeClr val="tx1"/>
                </a:solidFill>
              </a:rPr>
              <a:t>WAC</a:t>
            </a:r>
            <a:r>
              <a:rPr lang="en-US" sz="1959" dirty="0">
                <a:solidFill>
                  <a:schemeClr val="tx1"/>
                </a:solidFill>
              </a:rPr>
              <a:t/>
            </a:r>
            <a:br>
              <a:rPr lang="en-US" sz="1959" dirty="0">
                <a:solidFill>
                  <a:schemeClr val="tx1"/>
                </a:solidFill>
              </a:rPr>
            </a:br>
            <a:r>
              <a:rPr lang="en-US" sz="1959" dirty="0">
                <a:solidFill>
                  <a:schemeClr val="tx1"/>
                </a:solidFill>
              </a:rPr>
              <a:t>1</a:t>
            </a:r>
          </a:p>
        </p:txBody>
      </p:sp>
      <p:sp>
        <p:nvSpPr>
          <p:cNvPr id="73" name="Rectangle 72"/>
          <p:cNvSpPr/>
          <p:nvPr/>
        </p:nvSpPr>
        <p:spPr>
          <a:xfrm>
            <a:off x="3121502" y="2860452"/>
            <a:ext cx="695476" cy="799304"/>
          </a:xfrm>
          <a:prstGeom prst="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959" dirty="0">
                <a:solidFill>
                  <a:schemeClr val="tx1"/>
                </a:solidFill>
              </a:rPr>
              <a:t>WFE</a:t>
            </a:r>
            <a:br>
              <a:rPr lang="en-US" sz="1959" dirty="0">
                <a:solidFill>
                  <a:schemeClr val="tx1"/>
                </a:solidFill>
              </a:rPr>
            </a:br>
            <a:r>
              <a:rPr lang="en-US" sz="1959" dirty="0">
                <a:solidFill>
                  <a:schemeClr val="tx1"/>
                </a:solidFill>
              </a:rPr>
              <a:t>2</a:t>
            </a:r>
          </a:p>
        </p:txBody>
      </p:sp>
      <p:sp>
        <p:nvSpPr>
          <p:cNvPr id="74" name="Rectangle 73"/>
          <p:cNvSpPr/>
          <p:nvPr/>
        </p:nvSpPr>
        <p:spPr>
          <a:xfrm>
            <a:off x="3121502" y="3816394"/>
            <a:ext cx="695476" cy="799304"/>
          </a:xfrm>
          <a:prstGeom prst="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959" dirty="0">
                <a:solidFill>
                  <a:schemeClr val="tx1"/>
                </a:solidFill>
              </a:rPr>
              <a:t>WFE</a:t>
            </a:r>
            <a:br>
              <a:rPr lang="en-US" sz="1959" dirty="0">
                <a:solidFill>
                  <a:schemeClr val="tx1"/>
                </a:solidFill>
              </a:rPr>
            </a:br>
            <a:r>
              <a:rPr lang="en-US" sz="1959" dirty="0">
                <a:solidFill>
                  <a:schemeClr val="tx1"/>
                </a:solidFill>
              </a:rPr>
              <a:t>3</a:t>
            </a:r>
          </a:p>
        </p:txBody>
      </p:sp>
      <p:sp>
        <p:nvSpPr>
          <p:cNvPr id="75" name="Rectangle 74"/>
          <p:cNvSpPr/>
          <p:nvPr/>
        </p:nvSpPr>
        <p:spPr>
          <a:xfrm>
            <a:off x="3121502" y="4772336"/>
            <a:ext cx="695476" cy="799304"/>
          </a:xfrm>
          <a:prstGeom prst="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959" dirty="0">
                <a:solidFill>
                  <a:schemeClr val="tx1"/>
                </a:solidFill>
              </a:rPr>
              <a:t>WFE</a:t>
            </a:r>
            <a:br>
              <a:rPr lang="en-US" sz="1959" dirty="0">
                <a:solidFill>
                  <a:schemeClr val="tx1"/>
                </a:solidFill>
              </a:rPr>
            </a:br>
            <a:r>
              <a:rPr lang="en-US" sz="1959" dirty="0">
                <a:solidFill>
                  <a:schemeClr val="tx1"/>
                </a:solidFill>
              </a:rPr>
              <a:t>4</a:t>
            </a:r>
          </a:p>
        </p:txBody>
      </p:sp>
      <p:sp>
        <p:nvSpPr>
          <p:cNvPr id="76" name="Rectangle 75"/>
          <p:cNvSpPr/>
          <p:nvPr/>
        </p:nvSpPr>
        <p:spPr>
          <a:xfrm>
            <a:off x="3114568" y="1913344"/>
            <a:ext cx="695476" cy="799304"/>
          </a:xfrm>
          <a:prstGeom prst="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959" dirty="0">
                <a:solidFill>
                  <a:schemeClr val="tx1"/>
                </a:solidFill>
              </a:rPr>
              <a:t>WFE</a:t>
            </a:r>
            <a:br>
              <a:rPr lang="en-US" sz="1959" dirty="0">
                <a:solidFill>
                  <a:schemeClr val="tx1"/>
                </a:solidFill>
              </a:rPr>
            </a:br>
            <a:r>
              <a:rPr lang="en-US" sz="1959" dirty="0">
                <a:solidFill>
                  <a:schemeClr val="tx1"/>
                </a:solidFill>
              </a:rPr>
              <a:t>1</a:t>
            </a:r>
          </a:p>
        </p:txBody>
      </p:sp>
      <p:sp>
        <p:nvSpPr>
          <p:cNvPr id="77" name="Rectangle 76"/>
          <p:cNvSpPr/>
          <p:nvPr/>
        </p:nvSpPr>
        <p:spPr>
          <a:xfrm>
            <a:off x="5270457" y="2034417"/>
            <a:ext cx="695476" cy="799304"/>
          </a:xfrm>
          <a:prstGeom prst="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99" dirty="0">
                <a:solidFill>
                  <a:schemeClr val="tx1"/>
                </a:solidFill>
              </a:rPr>
              <a:t>WAC</a:t>
            </a:r>
            <a:r>
              <a:rPr lang="en-US" sz="1959" dirty="0">
                <a:solidFill>
                  <a:schemeClr val="tx1"/>
                </a:solidFill>
              </a:rPr>
              <a:t/>
            </a:r>
            <a:br>
              <a:rPr lang="en-US" sz="1959" dirty="0">
                <a:solidFill>
                  <a:schemeClr val="tx1"/>
                </a:solidFill>
              </a:rPr>
            </a:br>
            <a:r>
              <a:rPr lang="en-US" sz="1959" dirty="0">
                <a:solidFill>
                  <a:schemeClr val="tx1"/>
                </a:solidFill>
              </a:rPr>
              <a:t>2</a:t>
            </a:r>
          </a:p>
        </p:txBody>
      </p:sp>
      <p:sp>
        <p:nvSpPr>
          <p:cNvPr id="78" name="Rectangle 77"/>
          <p:cNvSpPr/>
          <p:nvPr/>
        </p:nvSpPr>
        <p:spPr>
          <a:xfrm>
            <a:off x="4480262" y="3271300"/>
            <a:ext cx="695476" cy="799304"/>
          </a:xfrm>
          <a:prstGeom prst="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99" dirty="0">
                <a:solidFill>
                  <a:schemeClr val="tx1"/>
                </a:solidFill>
              </a:rPr>
              <a:t>APP</a:t>
            </a:r>
            <a:r>
              <a:rPr lang="en-US" sz="1959" dirty="0">
                <a:solidFill>
                  <a:schemeClr val="tx1"/>
                </a:solidFill>
              </a:rPr>
              <a:t/>
            </a:r>
            <a:br>
              <a:rPr lang="en-US" sz="1959" dirty="0">
                <a:solidFill>
                  <a:schemeClr val="tx1"/>
                </a:solidFill>
              </a:rPr>
            </a:br>
            <a:r>
              <a:rPr lang="en-US" sz="1959" dirty="0">
                <a:solidFill>
                  <a:schemeClr val="tx1"/>
                </a:solidFill>
              </a:rPr>
              <a:t>1</a:t>
            </a:r>
          </a:p>
        </p:txBody>
      </p:sp>
      <p:sp>
        <p:nvSpPr>
          <p:cNvPr id="79" name="Rectangle 78"/>
          <p:cNvSpPr/>
          <p:nvPr/>
        </p:nvSpPr>
        <p:spPr>
          <a:xfrm>
            <a:off x="5285039" y="3271300"/>
            <a:ext cx="695476" cy="799304"/>
          </a:xfrm>
          <a:prstGeom prst="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99" dirty="0">
                <a:solidFill>
                  <a:schemeClr val="tx1"/>
                </a:solidFill>
              </a:rPr>
              <a:t>APP</a:t>
            </a:r>
            <a:r>
              <a:rPr lang="en-US" sz="1959" dirty="0">
                <a:solidFill>
                  <a:schemeClr val="tx1"/>
                </a:solidFill>
              </a:rPr>
              <a:t/>
            </a:r>
            <a:br>
              <a:rPr lang="en-US" sz="1959" dirty="0">
                <a:solidFill>
                  <a:schemeClr val="tx1"/>
                </a:solidFill>
              </a:rPr>
            </a:br>
            <a:r>
              <a:rPr lang="en-US" sz="1959" dirty="0">
                <a:solidFill>
                  <a:schemeClr val="tx1"/>
                </a:solidFill>
              </a:rPr>
              <a:t>2</a:t>
            </a:r>
          </a:p>
        </p:txBody>
      </p:sp>
      <p:sp>
        <p:nvSpPr>
          <p:cNvPr id="80" name="Rectangle 79"/>
          <p:cNvSpPr/>
          <p:nvPr/>
        </p:nvSpPr>
        <p:spPr>
          <a:xfrm>
            <a:off x="6585874" y="3928219"/>
            <a:ext cx="695476" cy="799304"/>
          </a:xfrm>
          <a:prstGeom prst="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959" dirty="0">
                <a:solidFill>
                  <a:schemeClr val="tx1"/>
                </a:solidFill>
              </a:rPr>
              <a:t>SQL</a:t>
            </a:r>
            <a:br>
              <a:rPr lang="en-US" sz="1959" dirty="0">
                <a:solidFill>
                  <a:schemeClr val="tx1"/>
                </a:solidFill>
              </a:rPr>
            </a:br>
            <a:r>
              <a:rPr lang="en-US" sz="1959" dirty="0">
                <a:solidFill>
                  <a:schemeClr val="tx1"/>
                </a:solidFill>
              </a:rPr>
              <a:t>2</a:t>
            </a:r>
          </a:p>
        </p:txBody>
      </p:sp>
      <p:sp>
        <p:nvSpPr>
          <p:cNvPr id="81" name="Rectangle 80"/>
          <p:cNvSpPr/>
          <p:nvPr/>
        </p:nvSpPr>
        <p:spPr>
          <a:xfrm>
            <a:off x="6578939" y="2981111"/>
            <a:ext cx="695476" cy="799304"/>
          </a:xfrm>
          <a:prstGeom prst="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959" dirty="0">
                <a:solidFill>
                  <a:schemeClr val="tx1"/>
                </a:solidFill>
              </a:rPr>
              <a:t>SQL</a:t>
            </a:r>
            <a:br>
              <a:rPr lang="en-US" sz="1959" dirty="0">
                <a:solidFill>
                  <a:schemeClr val="tx1"/>
                </a:solidFill>
              </a:rPr>
            </a:br>
            <a:r>
              <a:rPr lang="en-US" sz="1959" dirty="0">
                <a:solidFill>
                  <a:schemeClr val="tx1"/>
                </a:solidFill>
              </a:rPr>
              <a:t>1</a:t>
            </a:r>
          </a:p>
        </p:txBody>
      </p:sp>
      <p:sp>
        <p:nvSpPr>
          <p:cNvPr id="82" name="Rectangle 81"/>
          <p:cNvSpPr/>
          <p:nvPr/>
        </p:nvSpPr>
        <p:spPr>
          <a:xfrm>
            <a:off x="7863770" y="2311887"/>
            <a:ext cx="695476" cy="799304"/>
          </a:xfrm>
          <a:prstGeom prst="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99" dirty="0">
                <a:solidFill>
                  <a:schemeClr val="tx1"/>
                </a:solidFill>
              </a:rPr>
              <a:t>AD</a:t>
            </a:r>
            <a:r>
              <a:rPr lang="en-US" sz="1959" dirty="0">
                <a:solidFill>
                  <a:schemeClr val="tx1"/>
                </a:solidFill>
              </a:rPr>
              <a:t/>
            </a:r>
            <a:br>
              <a:rPr lang="en-US" sz="1959" dirty="0">
                <a:solidFill>
                  <a:schemeClr val="tx1"/>
                </a:solidFill>
              </a:rPr>
            </a:br>
            <a:r>
              <a:rPr lang="en-US" sz="1959" dirty="0">
                <a:solidFill>
                  <a:schemeClr val="tx1"/>
                </a:solidFill>
              </a:rPr>
              <a:t>1</a:t>
            </a:r>
          </a:p>
        </p:txBody>
      </p:sp>
      <p:sp>
        <p:nvSpPr>
          <p:cNvPr id="83" name="Rectangle 82"/>
          <p:cNvSpPr/>
          <p:nvPr/>
        </p:nvSpPr>
        <p:spPr>
          <a:xfrm>
            <a:off x="8668548" y="2311887"/>
            <a:ext cx="695476" cy="799304"/>
          </a:xfrm>
          <a:prstGeom prst="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99" dirty="0">
                <a:solidFill>
                  <a:schemeClr val="tx1"/>
                </a:solidFill>
              </a:rPr>
              <a:t>AD</a:t>
            </a:r>
            <a:r>
              <a:rPr lang="en-US" sz="1959" dirty="0">
                <a:solidFill>
                  <a:schemeClr val="tx1"/>
                </a:solidFill>
              </a:rPr>
              <a:t/>
            </a:r>
            <a:br>
              <a:rPr lang="en-US" sz="1959" dirty="0">
                <a:solidFill>
                  <a:schemeClr val="tx1"/>
                </a:solidFill>
              </a:rPr>
            </a:br>
            <a:r>
              <a:rPr lang="en-US" sz="1959" dirty="0">
                <a:solidFill>
                  <a:schemeClr val="tx1"/>
                </a:solidFill>
              </a:rPr>
              <a:t>2</a:t>
            </a:r>
          </a:p>
        </p:txBody>
      </p:sp>
      <p:sp>
        <p:nvSpPr>
          <p:cNvPr id="84" name="Rectangle 83"/>
          <p:cNvSpPr/>
          <p:nvPr/>
        </p:nvSpPr>
        <p:spPr>
          <a:xfrm>
            <a:off x="10757346" y="2280760"/>
            <a:ext cx="695476" cy="799304"/>
          </a:xfrm>
          <a:prstGeom prst="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99" dirty="0">
                <a:solidFill>
                  <a:schemeClr val="tx1"/>
                </a:solidFill>
              </a:rPr>
              <a:t>AD</a:t>
            </a:r>
            <a:r>
              <a:rPr lang="en-US" sz="1959" dirty="0">
                <a:solidFill>
                  <a:schemeClr val="tx1"/>
                </a:solidFill>
              </a:rPr>
              <a:t/>
            </a:r>
            <a:br>
              <a:rPr lang="en-US" sz="1959" dirty="0">
                <a:solidFill>
                  <a:schemeClr val="tx1"/>
                </a:solidFill>
              </a:rPr>
            </a:br>
            <a:r>
              <a:rPr lang="en-US" sz="1959" dirty="0">
                <a:solidFill>
                  <a:schemeClr val="tx1"/>
                </a:solidFill>
              </a:rPr>
              <a:t>1</a:t>
            </a:r>
          </a:p>
        </p:txBody>
      </p:sp>
      <p:grpSp>
        <p:nvGrpSpPr>
          <p:cNvPr id="49" name="Group 48"/>
          <p:cNvGrpSpPr/>
          <p:nvPr/>
        </p:nvGrpSpPr>
        <p:grpSpPr>
          <a:xfrm>
            <a:off x="10696211" y="4157967"/>
            <a:ext cx="1000153" cy="1103982"/>
            <a:chOff x="10698062" y="4158260"/>
            <a:chExt cx="1000556" cy="1104426"/>
          </a:xfrm>
        </p:grpSpPr>
        <p:sp>
          <p:nvSpPr>
            <p:cNvPr id="86" name="Rectangle 85"/>
            <p:cNvSpPr/>
            <p:nvPr/>
          </p:nvSpPr>
          <p:spPr>
            <a:xfrm>
              <a:off x="11002862" y="4463060"/>
              <a:ext cx="695756" cy="799626"/>
            </a:xfrm>
            <a:prstGeom prst="rect">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u="sng" dirty="0">
                  <a:solidFill>
                    <a:schemeClr val="tx1"/>
                  </a:solidFill>
                </a:rPr>
                <a:t>DATA</a:t>
              </a:r>
            </a:p>
          </p:txBody>
        </p:sp>
        <p:sp>
          <p:nvSpPr>
            <p:cNvPr id="87" name="Rectangle 86"/>
            <p:cNvSpPr/>
            <p:nvPr/>
          </p:nvSpPr>
          <p:spPr>
            <a:xfrm>
              <a:off x="10850462" y="4310660"/>
              <a:ext cx="695756" cy="799626"/>
            </a:xfrm>
            <a:prstGeom prst="rect">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u="sng" dirty="0">
                  <a:solidFill>
                    <a:schemeClr val="tx1"/>
                  </a:solidFill>
                </a:rPr>
                <a:t>DATA</a:t>
              </a:r>
            </a:p>
          </p:txBody>
        </p:sp>
        <p:sp>
          <p:nvSpPr>
            <p:cNvPr id="88" name="Rectangle 87"/>
            <p:cNvSpPr/>
            <p:nvPr/>
          </p:nvSpPr>
          <p:spPr>
            <a:xfrm>
              <a:off x="10698062" y="4158260"/>
              <a:ext cx="695756" cy="799626"/>
            </a:xfrm>
            <a:prstGeom prst="rect">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APPS</a:t>
              </a:r>
            </a:p>
          </p:txBody>
        </p:sp>
      </p:grpSp>
    </p:spTree>
    <p:extLst>
      <p:ext uri="{BB962C8B-B14F-4D97-AF65-F5344CB8AC3E}">
        <p14:creationId xmlns:p14="http://schemas.microsoft.com/office/powerpoint/2010/main" val="3347395490"/>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Rectangle 71"/>
          <p:cNvSpPr/>
          <p:nvPr/>
        </p:nvSpPr>
        <p:spPr bwMode="auto">
          <a:xfrm>
            <a:off x="6848085" y="1711226"/>
            <a:ext cx="3320918" cy="3798562"/>
          </a:xfrm>
          <a:prstGeom prst="rect">
            <a:avLst/>
          </a:prstGeom>
          <a:solidFill>
            <a:srgbClr val="0071BC"/>
          </a:solidFill>
          <a:ln w="9525" cap="flat" cmpd="sng" algn="ctr">
            <a:noFill/>
            <a:prstDash val="solid"/>
            <a:headEnd type="none" w="med" len="med"/>
            <a:tailEnd type="none" w="med" len="med"/>
          </a:ln>
          <a:effectLst/>
        </p:spPr>
        <p:txBody>
          <a:bodyPr vert="horz" wrap="square" lIns="68561" tIns="34281" rIns="68561" bIns="34281" numCol="1" rtlCol="0" anchor="t" anchorCtr="0" compatLnSpc="1">
            <a:prstTxWarp prst="textNoShape">
              <a:avLst/>
            </a:prstTxWarp>
          </a:bodyPr>
          <a:lstStyle/>
          <a:p>
            <a:pPr algn="ctr" defTabSz="685428" fontAlgn="base">
              <a:lnSpc>
                <a:spcPct val="90000"/>
              </a:lnSpc>
              <a:spcBef>
                <a:spcPct val="0"/>
              </a:spcBef>
              <a:spcAft>
                <a:spcPct val="0"/>
              </a:spcAft>
              <a:defRPr/>
            </a:pPr>
            <a:endParaRPr lang="en-US" sz="1799" kern="0" dirty="0">
              <a:solidFill>
                <a:srgbClr val="FFFFFF"/>
              </a:solidFill>
            </a:endParaRPr>
          </a:p>
        </p:txBody>
      </p:sp>
      <p:sp>
        <p:nvSpPr>
          <p:cNvPr id="74" name="Freeform 128"/>
          <p:cNvSpPr>
            <a:spLocks noChangeAspect="1"/>
          </p:cNvSpPr>
          <p:nvPr/>
        </p:nvSpPr>
        <p:spPr bwMode="black">
          <a:xfrm>
            <a:off x="4361073" y="1695513"/>
            <a:ext cx="2260285" cy="1248614"/>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tx1">
              <a:lumMod val="85000"/>
            </a:schemeClr>
          </a:solidFill>
          <a:ln>
            <a:noFill/>
          </a:ln>
          <a:extLst/>
        </p:spPr>
        <p:txBody>
          <a:bodyPr vert="horz" wrap="square" lIns="68564" tIns="34283" rIns="68564" bIns="34283" numCol="1" anchor="t" anchorCtr="0" compatLnSpc="1">
            <a:prstTxWarp prst="textNoShape">
              <a:avLst/>
            </a:prstTxWarp>
          </a:bodyPr>
          <a:lstStyle/>
          <a:p>
            <a:pPr defTabSz="685626">
              <a:defRPr/>
            </a:pPr>
            <a:endParaRPr lang="en-US" sz="1424" kern="0">
              <a:solidFill>
                <a:srgbClr val="292929"/>
              </a:solidFill>
            </a:endParaRPr>
          </a:p>
        </p:txBody>
      </p:sp>
      <p:sp>
        <p:nvSpPr>
          <p:cNvPr id="76" name="Rectangle 75"/>
          <p:cNvSpPr/>
          <p:nvPr/>
        </p:nvSpPr>
        <p:spPr>
          <a:xfrm>
            <a:off x="5122367" y="2372913"/>
            <a:ext cx="699294" cy="228062"/>
          </a:xfrm>
          <a:prstGeom prst="rect">
            <a:avLst/>
          </a:prstGeom>
        </p:spPr>
        <p:txBody>
          <a:bodyPr wrap="none" lIns="68564" tIns="34283" rIns="68564" bIns="34283">
            <a:spAutoFit/>
          </a:bodyPr>
          <a:lstStyle/>
          <a:p>
            <a:pPr algn="ctr" defTabSz="685428" fontAlgn="base">
              <a:lnSpc>
                <a:spcPct val="90000"/>
              </a:lnSpc>
              <a:spcBef>
                <a:spcPct val="0"/>
              </a:spcBef>
              <a:spcAft>
                <a:spcPct val="0"/>
              </a:spcAft>
              <a:defRPr/>
            </a:pPr>
            <a:r>
              <a:rPr lang="en-GB" sz="1124" b="1" kern="0" dirty="0">
                <a:solidFill>
                  <a:schemeClr val="bg1"/>
                </a:solidFill>
              </a:rPr>
              <a:t>Internet</a:t>
            </a:r>
            <a:endParaRPr lang="en-US" sz="1124" b="1" kern="0" dirty="0">
              <a:solidFill>
                <a:schemeClr val="bg1"/>
              </a:solidFill>
            </a:endParaRPr>
          </a:p>
        </p:txBody>
      </p:sp>
      <p:sp>
        <p:nvSpPr>
          <p:cNvPr id="78" name="Rectangle 77"/>
          <p:cNvSpPr/>
          <p:nvPr/>
        </p:nvSpPr>
        <p:spPr bwMode="auto">
          <a:xfrm>
            <a:off x="1860755" y="1695697"/>
            <a:ext cx="2393611" cy="3814091"/>
          </a:xfrm>
          <a:prstGeom prst="rect">
            <a:avLst/>
          </a:prstGeom>
          <a:solidFill>
            <a:srgbClr val="00AEEF"/>
          </a:solidFill>
          <a:ln w="9525" cap="flat" cmpd="sng" algn="ctr">
            <a:noFill/>
            <a:prstDash val="solid"/>
            <a:headEnd type="none" w="med" len="med"/>
            <a:tailEnd type="none" w="med" len="med"/>
          </a:ln>
          <a:effectLst/>
        </p:spPr>
        <p:txBody>
          <a:bodyPr vert="horz" wrap="square" lIns="68568" tIns="34283" rIns="68568" bIns="34283" numCol="1" rtlCol="0" anchor="t" anchorCtr="0" compatLnSpc="1">
            <a:prstTxWarp prst="textNoShape">
              <a:avLst/>
            </a:prstTxWarp>
          </a:bodyPr>
          <a:lstStyle/>
          <a:p>
            <a:pPr algn="ctr" defTabSz="685428" fontAlgn="base">
              <a:lnSpc>
                <a:spcPct val="90000"/>
              </a:lnSpc>
              <a:spcBef>
                <a:spcPct val="0"/>
              </a:spcBef>
              <a:spcAft>
                <a:spcPct val="0"/>
              </a:spcAft>
              <a:defRPr/>
            </a:pPr>
            <a:r>
              <a:rPr lang="en-US" sz="1799" kern="0" dirty="0">
                <a:gradFill>
                  <a:gsLst>
                    <a:gs pos="0">
                      <a:srgbClr val="FFFFFF"/>
                    </a:gs>
                    <a:gs pos="100000">
                      <a:srgbClr val="FFFFFF"/>
                    </a:gs>
                  </a:gsLst>
                  <a:lin ang="5400000" scaled="0"/>
                </a:gradFill>
              </a:rPr>
              <a:t>SharePoint 2013</a:t>
            </a:r>
            <a:endParaRPr lang="en-US" sz="900" b="1" kern="0" dirty="0">
              <a:solidFill>
                <a:srgbClr val="FF8A00">
                  <a:lumMod val="60000"/>
                  <a:lumOff val="40000"/>
                </a:srgbClr>
              </a:solidFill>
            </a:endParaRPr>
          </a:p>
        </p:txBody>
      </p:sp>
      <p:pic>
        <p:nvPicPr>
          <p:cNvPr id="141" name="Picture 140"/>
          <p:cNvPicPr>
            <a:picLocks noChangeAspect="1"/>
          </p:cNvPicPr>
          <p:nvPr/>
        </p:nvPicPr>
        <p:blipFill rotWithShape="1">
          <a:blip r:embed="rId3" cstate="print">
            <a:extLst>
              <a:ext uri="{28A0092B-C50C-407E-A947-70E740481C1C}">
                <a14:useLocalDpi xmlns:a14="http://schemas.microsoft.com/office/drawing/2010/main" val="0"/>
              </a:ext>
            </a:extLst>
          </a:blip>
          <a:srcRect l="-11712" t="-1" r="-11019" b="-19481"/>
          <a:stretch/>
        </p:blipFill>
        <p:spPr>
          <a:xfrm>
            <a:off x="1918016" y="1942860"/>
            <a:ext cx="549186" cy="631472"/>
          </a:xfrm>
          <a:prstGeom prst="rect">
            <a:avLst/>
          </a:prstGeom>
        </p:spPr>
      </p:pic>
      <p:cxnSp>
        <p:nvCxnSpPr>
          <p:cNvPr id="75" name="Straight Arrow Connector 74"/>
          <p:cNvCxnSpPr/>
          <p:nvPr/>
        </p:nvCxnSpPr>
        <p:spPr>
          <a:xfrm flipH="1">
            <a:off x="4156595" y="2584644"/>
            <a:ext cx="2827883" cy="13294"/>
          </a:xfrm>
          <a:prstGeom prst="straightConnector1">
            <a:avLst/>
          </a:prstGeom>
          <a:noFill/>
          <a:ln w="57150" cap="flat" cmpd="sng" algn="ctr">
            <a:solidFill>
              <a:schemeClr val="tx1"/>
            </a:solidFill>
            <a:prstDash val="solid"/>
            <a:headEnd type="triangle" w="med" len="sm"/>
            <a:tailEnd type="triangle" w="med" len="sm"/>
          </a:ln>
          <a:effectLst/>
        </p:spPr>
      </p:cxnSp>
      <p:sp>
        <p:nvSpPr>
          <p:cNvPr id="142" name="Rectangle 141"/>
          <p:cNvSpPr/>
          <p:nvPr/>
        </p:nvSpPr>
        <p:spPr bwMode="auto">
          <a:xfrm>
            <a:off x="1994086" y="2693479"/>
            <a:ext cx="2038061" cy="1472991"/>
          </a:xfrm>
          <a:prstGeom prst="rect">
            <a:avLst/>
          </a:prstGeom>
          <a:solidFill>
            <a:schemeClr val="accent1">
              <a:lumMod val="60000"/>
              <a:lumOff val="40000"/>
            </a:schemeClr>
          </a:solidFill>
          <a:ln w="9525" cap="flat" cmpd="sng" algn="ctr">
            <a:noFill/>
            <a:prstDash val="solid"/>
            <a:headEnd type="none" w="med" len="med"/>
            <a:tailEnd type="none" w="med" len="med"/>
          </a:ln>
          <a:effectLst/>
        </p:spPr>
        <p:txBody>
          <a:bodyPr vert="horz" wrap="square" lIns="68568" tIns="34283" rIns="68568" bIns="34283" numCol="1" rtlCol="0" anchor="t" anchorCtr="0" compatLnSpc="1">
            <a:prstTxWarp prst="textNoShape">
              <a:avLst/>
            </a:prstTxWarp>
          </a:bodyPr>
          <a:lstStyle/>
          <a:p>
            <a:pPr algn="ctr" defTabSz="685428" fontAlgn="base">
              <a:lnSpc>
                <a:spcPct val="90000"/>
              </a:lnSpc>
              <a:spcBef>
                <a:spcPct val="0"/>
              </a:spcBef>
              <a:spcAft>
                <a:spcPct val="0"/>
              </a:spcAft>
              <a:defRPr/>
            </a:pPr>
            <a:r>
              <a:rPr lang="en-GB" sz="900" kern="0" dirty="0">
                <a:solidFill>
                  <a:srgbClr val="FFFFFF"/>
                </a:solidFill>
                <a:latin typeface="Segoe UI Light"/>
              </a:rPr>
              <a:t>Client App Part (Trust)</a:t>
            </a:r>
            <a:endParaRPr lang="en-US" sz="900" kern="0" dirty="0">
              <a:solidFill>
                <a:srgbClr val="FFFFFF"/>
              </a:solidFill>
              <a:latin typeface="Segoe UI Light"/>
            </a:endParaRPr>
          </a:p>
        </p:txBody>
      </p:sp>
      <p:sp>
        <p:nvSpPr>
          <p:cNvPr id="143" name="Rectangle 142"/>
          <p:cNvSpPr/>
          <p:nvPr/>
        </p:nvSpPr>
        <p:spPr bwMode="auto">
          <a:xfrm>
            <a:off x="2192609" y="2940957"/>
            <a:ext cx="1656346" cy="622468"/>
          </a:xfrm>
          <a:prstGeom prst="rect">
            <a:avLst/>
          </a:prstGeom>
          <a:solidFill>
            <a:schemeClr val="accent1">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68" tIns="34283" rIns="68568" bIns="34283" numCol="1" rtlCol="0" anchor="ctr" anchorCtr="0" compatLnSpc="1">
            <a:prstTxWarp prst="textNoShape">
              <a:avLst/>
            </a:prstTxWarp>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685486" fontAlgn="base">
              <a:spcBef>
                <a:spcPct val="0"/>
              </a:spcBef>
              <a:spcAft>
                <a:spcPct val="0"/>
              </a:spcAft>
            </a:pPr>
            <a:r>
              <a:rPr lang="en-US" sz="1500" dirty="0">
                <a:gradFill>
                  <a:gsLst>
                    <a:gs pos="0">
                      <a:srgbClr val="FFFFFF"/>
                    </a:gs>
                    <a:gs pos="100000">
                      <a:srgbClr val="FFFFFF"/>
                    </a:gs>
                  </a:gsLst>
                  <a:lin ang="5400000" scaled="0"/>
                </a:gradFill>
              </a:rPr>
              <a:t>Azure App</a:t>
            </a:r>
          </a:p>
        </p:txBody>
      </p:sp>
      <p:pic>
        <p:nvPicPr>
          <p:cNvPr id="144" name="Picture 14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84477" y="1695698"/>
            <a:ext cx="2295314" cy="550650"/>
          </a:xfrm>
          <a:prstGeom prst="rect">
            <a:avLst/>
          </a:prstGeom>
        </p:spPr>
      </p:pic>
      <p:sp>
        <p:nvSpPr>
          <p:cNvPr id="8" name="TextBox 7"/>
          <p:cNvSpPr txBox="1"/>
          <p:nvPr/>
        </p:nvSpPr>
        <p:spPr>
          <a:xfrm>
            <a:off x="7824287" y="5201825"/>
            <a:ext cx="1553502" cy="276871"/>
          </a:xfrm>
          <a:prstGeom prst="rect">
            <a:avLst/>
          </a:prstGeom>
          <a:noFill/>
        </p:spPr>
        <p:txBody>
          <a:bodyPr wrap="none" lIns="0" tIns="0" rIns="0" bIns="0" rtlCol="0">
            <a:spAutoFit/>
          </a:bodyPr>
          <a:lstStyle/>
          <a:p>
            <a:r>
              <a:rPr lang="en-GB" sz="1799" dirty="0">
                <a:solidFill>
                  <a:srgbClr val="FFFFFF"/>
                </a:solidFill>
                <a:latin typeface="Segoe UI Light" pitchFamily="34" charset="0"/>
              </a:rPr>
              <a:t>Provider-hosted</a:t>
            </a:r>
            <a:endParaRPr lang="en-US" sz="1799" dirty="0" err="1">
              <a:solidFill>
                <a:srgbClr val="FFFFFF"/>
              </a:solidFill>
              <a:latin typeface="Segoe UI Light" pitchFamily="34" charset="0"/>
            </a:endParaRPr>
          </a:p>
        </p:txBody>
      </p:sp>
      <p:cxnSp>
        <p:nvCxnSpPr>
          <p:cNvPr id="164" name="Straight Arrow Connector 163"/>
          <p:cNvCxnSpPr/>
          <p:nvPr/>
        </p:nvCxnSpPr>
        <p:spPr>
          <a:xfrm flipH="1" flipV="1">
            <a:off x="3637350" y="3101142"/>
            <a:ext cx="3577302" cy="18625"/>
          </a:xfrm>
          <a:prstGeom prst="straightConnector1">
            <a:avLst/>
          </a:prstGeom>
          <a:noFill/>
          <a:ln w="57150" cap="flat" cmpd="sng" algn="ctr">
            <a:solidFill>
              <a:schemeClr val="tx1"/>
            </a:solidFill>
            <a:prstDash val="solid"/>
            <a:headEnd type="triangle" w="med" len="sm"/>
            <a:tailEnd type="triangle" w="med" len="sm"/>
          </a:ln>
          <a:effectLst/>
        </p:spPr>
      </p:cxnSp>
      <p:sp>
        <p:nvSpPr>
          <p:cNvPr id="28" name="TextBox 27"/>
          <p:cNvSpPr txBox="1"/>
          <p:nvPr/>
        </p:nvSpPr>
        <p:spPr>
          <a:xfrm>
            <a:off x="2731937" y="5201825"/>
            <a:ext cx="532197" cy="276871"/>
          </a:xfrm>
          <a:prstGeom prst="rect">
            <a:avLst/>
          </a:prstGeom>
          <a:noFill/>
        </p:spPr>
        <p:txBody>
          <a:bodyPr wrap="none" lIns="0" tIns="0" rIns="0" bIns="0" rtlCol="0">
            <a:spAutoFit/>
          </a:bodyPr>
          <a:lstStyle/>
          <a:p>
            <a:r>
              <a:rPr lang="en-US" sz="1799" dirty="0">
                <a:solidFill>
                  <a:srgbClr val="FFFFFF"/>
                </a:solidFill>
                <a:latin typeface="Segoe UI Light" pitchFamily="34" charset="0"/>
              </a:rPr>
              <a:t>O365</a:t>
            </a:r>
          </a:p>
        </p:txBody>
      </p:sp>
      <p:grpSp>
        <p:nvGrpSpPr>
          <p:cNvPr id="6" name="Group 5"/>
          <p:cNvGrpSpPr/>
          <p:nvPr/>
        </p:nvGrpSpPr>
        <p:grpSpPr>
          <a:xfrm>
            <a:off x="7528037" y="2209959"/>
            <a:ext cx="2396555" cy="914278"/>
            <a:chOff x="7616516" y="2498232"/>
            <a:chExt cx="2445248" cy="932854"/>
          </a:xfrm>
        </p:grpSpPr>
        <p:sp>
          <p:nvSpPr>
            <p:cNvPr id="147" name="Rectangle 146"/>
            <p:cNvSpPr/>
            <p:nvPr/>
          </p:nvSpPr>
          <p:spPr bwMode="auto">
            <a:xfrm>
              <a:off x="7616516" y="2498232"/>
              <a:ext cx="2445248" cy="932854"/>
            </a:xfrm>
            <a:prstGeom prst="rect">
              <a:avLst/>
            </a:prstGeom>
            <a:solidFill>
              <a:schemeClr val="accent1">
                <a:lumMod val="60000"/>
                <a:lumOff val="40000"/>
              </a:schemeClr>
            </a:solidFill>
            <a:ln w="9525" cap="flat" cmpd="sng" algn="ctr">
              <a:noFill/>
              <a:prstDash val="solid"/>
              <a:headEnd type="none" w="med" len="med"/>
              <a:tailEnd type="none" w="med" len="med"/>
            </a:ln>
            <a:effectLst/>
          </p:spPr>
          <p:txBody>
            <a:bodyPr vert="horz" wrap="square" lIns="68568" tIns="26996" rIns="68568" bIns="34283" numCol="1" rtlCol="0" anchor="t" anchorCtr="0" compatLnSpc="1">
              <a:prstTxWarp prst="textNoShape">
                <a:avLst/>
              </a:prstTxWarp>
            </a:bodyPr>
            <a:lstStyle/>
            <a:p>
              <a:pPr algn="ctr" defTabSz="685428" fontAlgn="base">
                <a:lnSpc>
                  <a:spcPct val="90000"/>
                </a:lnSpc>
                <a:spcBef>
                  <a:spcPct val="0"/>
                </a:spcBef>
                <a:spcAft>
                  <a:spcPct val="0"/>
                </a:spcAft>
                <a:defRPr/>
              </a:pPr>
              <a:endParaRPr lang="en-US" sz="1200" b="1" kern="0" dirty="0">
                <a:solidFill>
                  <a:srgbClr val="FFFFFF"/>
                </a:solidFill>
                <a:latin typeface="Segoe UI Light"/>
              </a:endParaRPr>
            </a:p>
          </p:txBody>
        </p:sp>
        <p:sp>
          <p:nvSpPr>
            <p:cNvPr id="155" name="TextBox 154"/>
            <p:cNvSpPr txBox="1"/>
            <p:nvPr/>
          </p:nvSpPr>
          <p:spPr>
            <a:xfrm>
              <a:off x="8297362" y="2880622"/>
              <a:ext cx="945259" cy="282513"/>
            </a:xfrm>
            <a:prstGeom prst="rect">
              <a:avLst/>
            </a:prstGeom>
            <a:noFill/>
          </p:spPr>
          <p:txBody>
            <a:bodyPr wrap="none" lIns="0" tIns="0" rIns="0" bIns="0" rtlCol="0">
              <a:spAutoFit/>
            </a:bodyPr>
            <a:lstStyle/>
            <a:p>
              <a:r>
                <a:rPr lang="en-GB" sz="1799" dirty="0">
                  <a:solidFill>
                    <a:srgbClr val="FFFFFF"/>
                  </a:solidFill>
                  <a:latin typeface="Segoe UI Light" pitchFamily="34" charset="0"/>
                </a:rPr>
                <a:t>Web Role</a:t>
              </a:r>
              <a:endParaRPr lang="en-US" sz="1799" dirty="0" err="1">
                <a:solidFill>
                  <a:srgbClr val="FFFFFF"/>
                </a:solidFill>
                <a:latin typeface="Segoe UI Light" pitchFamily="34" charset="0"/>
              </a:endParaRPr>
            </a:p>
          </p:txBody>
        </p:sp>
        <p:pic>
          <p:nvPicPr>
            <p:cNvPr id="26" name="Picture 25" descr="\\MAGNUM\Projects\Microsoft\Cloud Power FY12\Design\ICONS_PNG\Application.png"/>
            <p:cNvPicPr>
              <a:picLocks noChangeAspect="1" noChangeArrowheads="1"/>
            </p:cNvPicPr>
            <p:nvPr/>
          </p:nvPicPr>
          <p:blipFill rotWithShape="1">
            <a:blip r:embed="rId5" cstate="print">
              <a:lum bright="100000"/>
            </a:blip>
            <a:srcRect l="13568" t="21476" r="13625" b="21633"/>
            <a:stretch/>
          </p:blipFill>
          <p:spPr bwMode="auto">
            <a:xfrm>
              <a:off x="7678625" y="2784310"/>
              <a:ext cx="535978" cy="418699"/>
            </a:xfrm>
            <a:prstGeom prst="rect">
              <a:avLst/>
            </a:prstGeom>
            <a:noFill/>
          </p:spPr>
        </p:pic>
      </p:grpSp>
      <p:sp>
        <p:nvSpPr>
          <p:cNvPr id="2" name="TextBox 1"/>
          <p:cNvSpPr txBox="1"/>
          <p:nvPr/>
        </p:nvSpPr>
        <p:spPr>
          <a:xfrm>
            <a:off x="4353363" y="3239409"/>
            <a:ext cx="2123122" cy="430887"/>
          </a:xfrm>
          <a:prstGeom prst="rect">
            <a:avLst/>
          </a:prstGeom>
          <a:noFill/>
        </p:spPr>
        <p:txBody>
          <a:bodyPr wrap="square" lIns="0" tIns="0" rIns="0" bIns="0" rtlCol="0">
            <a:spAutoFit/>
          </a:bodyPr>
          <a:lstStyle/>
          <a:p>
            <a:pPr algn="ctr"/>
            <a:r>
              <a:rPr lang="en-GB" sz="1400" b="1" dirty="0">
                <a:latin typeface="Segoe UI Light" pitchFamily="34" charset="0"/>
              </a:rPr>
              <a:t>REST + </a:t>
            </a:r>
            <a:r>
              <a:rPr lang="en-GB" sz="1400" b="1" dirty="0" err="1">
                <a:latin typeface="Segoe UI Light" pitchFamily="34" charset="0"/>
              </a:rPr>
              <a:t>OAuth</a:t>
            </a:r>
            <a:r>
              <a:rPr lang="en-GB" sz="1400" b="1" dirty="0">
                <a:latin typeface="Segoe UI Light" pitchFamily="34" charset="0"/>
              </a:rPr>
              <a:t> and </a:t>
            </a:r>
            <a:r>
              <a:rPr lang="en-GB" sz="1400" b="1" dirty="0" err="1">
                <a:latin typeface="Segoe UI Light" pitchFamily="34" charset="0"/>
              </a:rPr>
              <a:t>OData</a:t>
            </a:r>
            <a:r>
              <a:rPr lang="en-GB" sz="1400" b="1" dirty="0">
                <a:latin typeface="Segoe UI Light" pitchFamily="34" charset="0"/>
              </a:rPr>
              <a:t> + client object models </a:t>
            </a:r>
            <a:endParaRPr lang="en-GB" sz="4000" b="1" dirty="0">
              <a:latin typeface="Segoe UI Light" pitchFamily="34" charset="0"/>
            </a:endParaRPr>
          </a:p>
        </p:txBody>
      </p:sp>
      <p:sp>
        <p:nvSpPr>
          <p:cNvPr id="3" name="Title 2"/>
          <p:cNvSpPr>
            <a:spLocks noGrp="1"/>
          </p:cNvSpPr>
          <p:nvPr>
            <p:ph type="title"/>
          </p:nvPr>
        </p:nvSpPr>
        <p:spPr/>
        <p:txBody>
          <a:bodyPr/>
          <a:lstStyle/>
          <a:p>
            <a:r>
              <a:rPr lang="en-GB" sz="3999" dirty="0"/>
              <a:t>SharePoint O365 </a:t>
            </a:r>
            <a:r>
              <a:rPr lang="en-GB" sz="3999" dirty="0" smtClean="0"/>
              <a:t>+ Windows Azure App Integration</a:t>
            </a:r>
            <a:r>
              <a:rPr lang="en-GB" sz="3999" dirty="0"/>
              <a:t/>
            </a:r>
            <a:br>
              <a:rPr lang="en-GB" sz="3999" dirty="0"/>
            </a:br>
            <a:endParaRPr lang="nl-NL" dirty="0"/>
          </a:p>
        </p:txBody>
      </p:sp>
      <p:grpSp>
        <p:nvGrpSpPr>
          <p:cNvPr id="4" name="Group 3"/>
          <p:cNvGrpSpPr/>
          <p:nvPr/>
        </p:nvGrpSpPr>
        <p:grpSpPr>
          <a:xfrm>
            <a:off x="7630748" y="4179793"/>
            <a:ext cx="2396555" cy="914278"/>
            <a:chOff x="7772869" y="3572279"/>
            <a:chExt cx="2445248" cy="932854"/>
          </a:xfrm>
        </p:grpSpPr>
        <p:sp>
          <p:nvSpPr>
            <p:cNvPr id="159" name="Rectangle 158"/>
            <p:cNvSpPr/>
            <p:nvPr/>
          </p:nvSpPr>
          <p:spPr bwMode="auto">
            <a:xfrm>
              <a:off x="7772869" y="3572279"/>
              <a:ext cx="2445248" cy="932854"/>
            </a:xfrm>
            <a:prstGeom prst="rect">
              <a:avLst/>
            </a:prstGeom>
            <a:solidFill>
              <a:schemeClr val="accent1">
                <a:lumMod val="60000"/>
                <a:lumOff val="40000"/>
              </a:schemeClr>
            </a:solidFill>
            <a:ln w="9525" cap="flat" cmpd="sng" algn="ctr">
              <a:noFill/>
              <a:prstDash val="solid"/>
              <a:headEnd type="none" w="med" len="med"/>
              <a:tailEnd type="none" w="med" len="med"/>
            </a:ln>
            <a:effectLst/>
          </p:spPr>
          <p:txBody>
            <a:bodyPr vert="horz" wrap="square" lIns="68568" tIns="188972" rIns="68568" bIns="34283" numCol="1" rtlCol="0" anchor="t" anchorCtr="0" compatLnSpc="1">
              <a:prstTxWarp prst="textNoShape">
                <a:avLst/>
              </a:prstTxWarp>
            </a:bodyPr>
            <a:lstStyle/>
            <a:p>
              <a:pPr algn="ctr" defTabSz="685428" fontAlgn="base">
                <a:lnSpc>
                  <a:spcPct val="90000"/>
                </a:lnSpc>
                <a:spcBef>
                  <a:spcPct val="0"/>
                </a:spcBef>
                <a:spcAft>
                  <a:spcPct val="0"/>
                </a:spcAft>
                <a:defRPr/>
              </a:pPr>
              <a:endParaRPr lang="en-US" sz="1200" kern="0" dirty="0">
                <a:solidFill>
                  <a:srgbClr val="000000"/>
                </a:solidFill>
              </a:endParaRPr>
            </a:p>
          </p:txBody>
        </p:sp>
        <p:sp>
          <p:nvSpPr>
            <p:cNvPr id="160" name="TextBox 159"/>
            <p:cNvSpPr txBox="1"/>
            <p:nvPr/>
          </p:nvSpPr>
          <p:spPr>
            <a:xfrm>
              <a:off x="8564641" y="3837948"/>
              <a:ext cx="1388201" cy="282513"/>
            </a:xfrm>
            <a:prstGeom prst="rect">
              <a:avLst/>
            </a:prstGeom>
            <a:noFill/>
          </p:spPr>
          <p:txBody>
            <a:bodyPr wrap="none" lIns="0" tIns="0" rIns="0" bIns="0" rtlCol="0">
              <a:spAutoFit/>
            </a:bodyPr>
            <a:lstStyle/>
            <a:p>
              <a:r>
                <a:rPr lang="en-GB" sz="1799" dirty="0">
                  <a:solidFill>
                    <a:srgbClr val="FFFFFF"/>
                  </a:solidFill>
                  <a:latin typeface="Segoe UI Light" pitchFamily="34" charset="0"/>
                </a:rPr>
                <a:t>SQL Database</a:t>
              </a:r>
              <a:endParaRPr lang="en-US" sz="1799" dirty="0" err="1">
                <a:solidFill>
                  <a:srgbClr val="FFFFFF"/>
                </a:solidFill>
                <a:latin typeface="Segoe UI Light" pitchFamily="34" charset="0"/>
              </a:endParaRPr>
            </a:p>
          </p:txBody>
        </p:sp>
        <p:pic>
          <p:nvPicPr>
            <p:cNvPr id="23" name="Picture 2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912162" y="3846460"/>
              <a:ext cx="646354" cy="387237"/>
            </a:xfrm>
            <a:prstGeom prst="rect">
              <a:avLst/>
            </a:prstGeom>
          </p:spPr>
        </p:pic>
      </p:grpSp>
      <p:grpSp>
        <p:nvGrpSpPr>
          <p:cNvPr id="27" name="Group 26"/>
          <p:cNvGrpSpPr/>
          <p:nvPr/>
        </p:nvGrpSpPr>
        <p:grpSpPr>
          <a:xfrm>
            <a:off x="7630748" y="3194876"/>
            <a:ext cx="2396555" cy="914278"/>
            <a:chOff x="7616516" y="2498232"/>
            <a:chExt cx="2445248" cy="932854"/>
          </a:xfrm>
        </p:grpSpPr>
        <p:sp>
          <p:nvSpPr>
            <p:cNvPr id="29" name="Rectangle 28"/>
            <p:cNvSpPr/>
            <p:nvPr/>
          </p:nvSpPr>
          <p:spPr bwMode="auto">
            <a:xfrm>
              <a:off x="7616516" y="2498232"/>
              <a:ext cx="2445248" cy="932854"/>
            </a:xfrm>
            <a:prstGeom prst="rect">
              <a:avLst/>
            </a:prstGeom>
            <a:solidFill>
              <a:schemeClr val="accent1">
                <a:lumMod val="60000"/>
                <a:lumOff val="40000"/>
              </a:schemeClr>
            </a:solidFill>
            <a:ln w="9525" cap="flat" cmpd="sng" algn="ctr">
              <a:noFill/>
              <a:prstDash val="solid"/>
              <a:headEnd type="none" w="med" len="med"/>
              <a:tailEnd type="none" w="med" len="med"/>
            </a:ln>
            <a:effectLst/>
          </p:spPr>
          <p:txBody>
            <a:bodyPr vert="horz" wrap="square" lIns="68568" tIns="26996" rIns="68568" bIns="34283" numCol="1" rtlCol="0" anchor="t" anchorCtr="0" compatLnSpc="1">
              <a:prstTxWarp prst="textNoShape">
                <a:avLst/>
              </a:prstTxWarp>
            </a:bodyPr>
            <a:lstStyle/>
            <a:p>
              <a:pPr algn="ctr" defTabSz="685428" fontAlgn="base">
                <a:lnSpc>
                  <a:spcPct val="90000"/>
                </a:lnSpc>
                <a:spcBef>
                  <a:spcPct val="0"/>
                </a:spcBef>
                <a:spcAft>
                  <a:spcPct val="0"/>
                </a:spcAft>
                <a:defRPr/>
              </a:pPr>
              <a:endParaRPr lang="en-US" sz="1200" b="1" kern="0" dirty="0">
                <a:solidFill>
                  <a:srgbClr val="FFFFFF"/>
                </a:solidFill>
                <a:latin typeface="Segoe UI Light"/>
              </a:endParaRPr>
            </a:p>
          </p:txBody>
        </p:sp>
        <p:sp>
          <p:nvSpPr>
            <p:cNvPr id="30" name="TextBox 29"/>
            <p:cNvSpPr txBox="1"/>
            <p:nvPr/>
          </p:nvSpPr>
          <p:spPr>
            <a:xfrm>
              <a:off x="8297362" y="2880622"/>
              <a:ext cx="1203343" cy="282513"/>
            </a:xfrm>
            <a:prstGeom prst="rect">
              <a:avLst/>
            </a:prstGeom>
            <a:noFill/>
          </p:spPr>
          <p:txBody>
            <a:bodyPr wrap="none" lIns="0" tIns="0" rIns="0" bIns="0" rtlCol="0">
              <a:spAutoFit/>
            </a:bodyPr>
            <a:lstStyle/>
            <a:p>
              <a:r>
                <a:rPr lang="en-GB" sz="1799" dirty="0">
                  <a:solidFill>
                    <a:srgbClr val="FFFFFF"/>
                  </a:solidFill>
                  <a:latin typeface="Segoe UI Light" pitchFamily="34" charset="0"/>
                </a:rPr>
                <a:t>Worker Role</a:t>
              </a:r>
              <a:endParaRPr lang="en-US" sz="1799" dirty="0" err="1">
                <a:solidFill>
                  <a:srgbClr val="FFFFFF"/>
                </a:solidFill>
                <a:latin typeface="Segoe UI Light" pitchFamily="34" charset="0"/>
              </a:endParaRPr>
            </a:p>
          </p:txBody>
        </p:sp>
        <p:pic>
          <p:nvPicPr>
            <p:cNvPr id="31" name="Picture 30" descr="\\MAGNUM\Projects\Microsoft\Cloud Power FY12\Design\ICONS_PNG\Application.png"/>
            <p:cNvPicPr>
              <a:picLocks noChangeAspect="1" noChangeArrowheads="1"/>
            </p:cNvPicPr>
            <p:nvPr/>
          </p:nvPicPr>
          <p:blipFill rotWithShape="1">
            <a:blip r:embed="rId5" cstate="print">
              <a:lum bright="100000"/>
            </a:blip>
            <a:srcRect l="13568" t="21476" r="13625" b="21633"/>
            <a:stretch/>
          </p:blipFill>
          <p:spPr bwMode="auto">
            <a:xfrm>
              <a:off x="7678625" y="2784310"/>
              <a:ext cx="535978" cy="418699"/>
            </a:xfrm>
            <a:prstGeom prst="rect">
              <a:avLst/>
            </a:prstGeom>
            <a:noFill/>
          </p:spPr>
        </p:pic>
      </p:grpSp>
    </p:spTree>
    <p:extLst>
      <p:ext uri="{BB962C8B-B14F-4D97-AF65-F5344CB8AC3E}">
        <p14:creationId xmlns:p14="http://schemas.microsoft.com/office/powerpoint/2010/main" val="22485025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2"/>
                                        </p:tgtEl>
                                        <p:attrNameLst>
                                          <p:attrName>style.visibility</p:attrName>
                                        </p:attrNameLst>
                                      </p:cBhvr>
                                      <p:to>
                                        <p:strVal val="visible"/>
                                      </p:to>
                                    </p:set>
                                    <p:animEffect transition="in" filter="fade">
                                      <p:cBhvr>
                                        <p:cTn id="7" dur="500"/>
                                        <p:tgtEl>
                                          <p:spTgt spid="72"/>
                                        </p:tgtEl>
                                      </p:cBhvr>
                                    </p:animEffect>
                                  </p:childTnLst>
                                </p:cTn>
                              </p:par>
                              <p:par>
                                <p:cTn id="8" presetID="10" presetClass="entr" presetSubtype="0" fill="hold" nodeType="withEffect">
                                  <p:stCondLst>
                                    <p:cond delay="0"/>
                                  </p:stCondLst>
                                  <p:childTnLst>
                                    <p:set>
                                      <p:cBhvr>
                                        <p:cTn id="9" dur="1" fill="hold">
                                          <p:stCondLst>
                                            <p:cond delay="0"/>
                                          </p:stCondLst>
                                        </p:cTn>
                                        <p:tgtEl>
                                          <p:spTgt spid="144"/>
                                        </p:tgtEl>
                                        <p:attrNameLst>
                                          <p:attrName>style.visibility</p:attrName>
                                        </p:attrNameLst>
                                      </p:cBhvr>
                                      <p:to>
                                        <p:strVal val="visible"/>
                                      </p:to>
                                    </p:set>
                                    <p:animEffect transition="in" filter="fade">
                                      <p:cBhvr>
                                        <p:cTn id="10" dur="500"/>
                                        <p:tgtEl>
                                          <p:spTgt spid="14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78"/>
                                        </p:tgtEl>
                                        <p:attrNameLst>
                                          <p:attrName>style.visibility</p:attrName>
                                        </p:attrNameLst>
                                      </p:cBhvr>
                                      <p:to>
                                        <p:strVal val="visible"/>
                                      </p:to>
                                    </p:set>
                                    <p:animEffect transition="in" filter="fade">
                                      <p:cBhvr>
                                        <p:cTn id="18" dur="500"/>
                                        <p:tgtEl>
                                          <p:spTgt spid="78"/>
                                        </p:tgtEl>
                                      </p:cBhvr>
                                    </p:animEffect>
                                  </p:childTnLst>
                                </p:cTn>
                              </p:par>
                              <p:par>
                                <p:cTn id="19" presetID="10" presetClass="entr" presetSubtype="0" fill="hold" nodeType="withEffect">
                                  <p:stCondLst>
                                    <p:cond delay="0"/>
                                  </p:stCondLst>
                                  <p:childTnLst>
                                    <p:set>
                                      <p:cBhvr>
                                        <p:cTn id="20" dur="1" fill="hold">
                                          <p:stCondLst>
                                            <p:cond delay="0"/>
                                          </p:stCondLst>
                                        </p:cTn>
                                        <p:tgtEl>
                                          <p:spTgt spid="141"/>
                                        </p:tgtEl>
                                        <p:attrNameLst>
                                          <p:attrName>style.visibility</p:attrName>
                                        </p:attrNameLst>
                                      </p:cBhvr>
                                      <p:to>
                                        <p:strVal val="visible"/>
                                      </p:to>
                                    </p:set>
                                    <p:animEffect transition="in" filter="fade">
                                      <p:cBhvr>
                                        <p:cTn id="21" dur="500"/>
                                        <p:tgtEl>
                                          <p:spTgt spid="141"/>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42"/>
                                        </p:tgtEl>
                                        <p:attrNameLst>
                                          <p:attrName>style.visibility</p:attrName>
                                        </p:attrNameLst>
                                      </p:cBhvr>
                                      <p:to>
                                        <p:strVal val="visible"/>
                                      </p:to>
                                    </p:set>
                                    <p:animEffect transition="in" filter="fade">
                                      <p:cBhvr>
                                        <p:cTn id="24" dur="500"/>
                                        <p:tgtEl>
                                          <p:spTgt spid="142"/>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43"/>
                                        </p:tgtEl>
                                        <p:attrNameLst>
                                          <p:attrName>style.visibility</p:attrName>
                                        </p:attrNameLst>
                                      </p:cBhvr>
                                      <p:to>
                                        <p:strVal val="visible"/>
                                      </p:to>
                                    </p:set>
                                    <p:animEffect transition="in" filter="fade">
                                      <p:cBhvr>
                                        <p:cTn id="27" dur="500"/>
                                        <p:tgtEl>
                                          <p:spTgt spid="143"/>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8"/>
                                        </p:tgtEl>
                                        <p:attrNameLst>
                                          <p:attrName>style.visibility</p:attrName>
                                        </p:attrNameLst>
                                      </p:cBhvr>
                                      <p:to>
                                        <p:strVal val="visible"/>
                                      </p:to>
                                    </p:set>
                                    <p:animEffect transition="in" filter="fade">
                                      <p:cBhvr>
                                        <p:cTn id="30" dur="500"/>
                                        <p:tgtEl>
                                          <p:spTgt spid="28"/>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76"/>
                                        </p:tgtEl>
                                        <p:attrNameLst>
                                          <p:attrName>style.visibility</p:attrName>
                                        </p:attrNameLst>
                                      </p:cBhvr>
                                      <p:to>
                                        <p:strVal val="visible"/>
                                      </p:to>
                                    </p:set>
                                    <p:animEffect transition="in" filter="fade">
                                      <p:cBhvr>
                                        <p:cTn id="35" dur="500"/>
                                        <p:tgtEl>
                                          <p:spTgt spid="76"/>
                                        </p:tgtEl>
                                      </p:cBhvr>
                                    </p:animEffect>
                                  </p:childTnLst>
                                </p:cTn>
                              </p:par>
                              <p:par>
                                <p:cTn id="36" presetID="10" presetClass="entr" presetSubtype="0" fill="hold" nodeType="withEffect">
                                  <p:stCondLst>
                                    <p:cond delay="0"/>
                                  </p:stCondLst>
                                  <p:childTnLst>
                                    <p:set>
                                      <p:cBhvr>
                                        <p:cTn id="37" dur="1" fill="hold">
                                          <p:stCondLst>
                                            <p:cond delay="0"/>
                                          </p:stCondLst>
                                        </p:cTn>
                                        <p:tgtEl>
                                          <p:spTgt spid="75"/>
                                        </p:tgtEl>
                                        <p:attrNameLst>
                                          <p:attrName>style.visibility</p:attrName>
                                        </p:attrNameLst>
                                      </p:cBhvr>
                                      <p:to>
                                        <p:strVal val="visible"/>
                                      </p:to>
                                    </p:set>
                                    <p:animEffect transition="in" filter="fade">
                                      <p:cBhvr>
                                        <p:cTn id="38" dur="500"/>
                                        <p:tgtEl>
                                          <p:spTgt spid="75"/>
                                        </p:tgtEl>
                                      </p:cBhvr>
                                    </p:animEffect>
                                  </p:childTnLst>
                                </p:cTn>
                              </p:par>
                              <p:par>
                                <p:cTn id="39" presetID="10" presetClass="entr" presetSubtype="0" fill="hold" nodeType="withEffect">
                                  <p:stCondLst>
                                    <p:cond delay="0"/>
                                  </p:stCondLst>
                                  <p:childTnLst>
                                    <p:set>
                                      <p:cBhvr>
                                        <p:cTn id="40" dur="1" fill="hold">
                                          <p:stCondLst>
                                            <p:cond delay="0"/>
                                          </p:stCondLst>
                                        </p:cTn>
                                        <p:tgtEl>
                                          <p:spTgt spid="164"/>
                                        </p:tgtEl>
                                        <p:attrNameLst>
                                          <p:attrName>style.visibility</p:attrName>
                                        </p:attrNameLst>
                                      </p:cBhvr>
                                      <p:to>
                                        <p:strVal val="visible"/>
                                      </p:to>
                                    </p:set>
                                    <p:animEffect transition="in" filter="fade">
                                      <p:cBhvr>
                                        <p:cTn id="41" dur="500"/>
                                        <p:tgtEl>
                                          <p:spTgt spid="164"/>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
                                        </p:tgtEl>
                                        <p:attrNameLst>
                                          <p:attrName>style.visibility</p:attrName>
                                        </p:attrNameLst>
                                      </p:cBhvr>
                                      <p:to>
                                        <p:strVal val="visible"/>
                                      </p:to>
                                    </p:set>
                                    <p:animEffect transition="in" filter="fade">
                                      <p:cBhvr>
                                        <p:cTn id="44" dur="500"/>
                                        <p:tgtEl>
                                          <p:spTgt spid="2"/>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74"/>
                                        </p:tgtEl>
                                        <p:attrNameLst>
                                          <p:attrName>style.visibility</p:attrName>
                                        </p:attrNameLst>
                                      </p:cBhvr>
                                      <p:to>
                                        <p:strVal val="visible"/>
                                      </p:to>
                                    </p:set>
                                    <p:animEffect transition="in" filter="fade">
                                      <p:cBhvr>
                                        <p:cTn id="47" dur="500"/>
                                        <p:tgtEl>
                                          <p:spTgt spid="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animBg="1"/>
      <p:bldP spid="74" grpId="0" animBg="1"/>
      <p:bldP spid="76" grpId="0"/>
      <p:bldP spid="78" grpId="0" animBg="1"/>
      <p:bldP spid="142" grpId="0" animBg="1"/>
      <p:bldP spid="143" grpId="0" animBg="1"/>
      <p:bldP spid="8" grpId="0"/>
      <p:bldP spid="28" grpId="0"/>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ounded Rectangle 14"/>
          <p:cNvSpPr/>
          <p:nvPr/>
        </p:nvSpPr>
        <p:spPr bwMode="auto">
          <a:xfrm>
            <a:off x="391944" y="4969114"/>
            <a:ext cx="5533438" cy="1366045"/>
          </a:xfrm>
          <a:prstGeom prst="roundRect">
            <a:avLst>
              <a:gd name="adj" fmla="val 0"/>
            </a:avLst>
          </a:prstGeom>
          <a:solidFill>
            <a:schemeClr val="bg2">
              <a:lumMod val="60000"/>
              <a:lumOff val="40000"/>
            </a:schemeClr>
          </a:solidFill>
          <a:ln w="9525" cap="flat" cmpd="sng" algn="ctr">
            <a:noFill/>
            <a:prstDash val="solid"/>
          </a:ln>
          <a:effectLst/>
        </p:spPr>
        <p:txBody>
          <a:bodyPr lIns="76149" tIns="38073" rIns="76149" bIns="38073" rtlCol="0" anchor="t" anchorCtr="0"/>
          <a:lstStyle/>
          <a:p>
            <a:pPr marL="3174" defTabSz="913897">
              <a:lnSpc>
                <a:spcPct val="90000"/>
              </a:lnSpc>
              <a:spcAft>
                <a:spcPts val="900"/>
              </a:spcAft>
              <a:buSzPct val="80000"/>
            </a:pPr>
            <a:r>
              <a:rPr lang="en-US" sz="2399" spc="-83" dirty="0">
                <a:latin typeface="Segoe UI Light" pitchFamily="34" charset="0"/>
              </a:rPr>
              <a:t>Popular open source apps</a:t>
            </a:r>
          </a:p>
          <a:p>
            <a:pPr marL="3174" defTabSz="913897">
              <a:lnSpc>
                <a:spcPct val="90000"/>
              </a:lnSpc>
              <a:spcAft>
                <a:spcPts val="900"/>
              </a:spcAft>
              <a:buSzPct val="80000"/>
            </a:pPr>
            <a:r>
              <a:rPr lang="en-US" sz="1500" spc="-42" dirty="0"/>
              <a:t>Launch a professional looking site with a few clicks using apps like </a:t>
            </a:r>
            <a:r>
              <a:rPr lang="en-US" sz="1500" spc="-42" dirty="0" err="1"/>
              <a:t>WordPress</a:t>
            </a:r>
            <a:r>
              <a:rPr lang="en-US" sz="1500" spc="-42" dirty="0"/>
              <a:t>, </a:t>
            </a:r>
            <a:r>
              <a:rPr lang="en-US" sz="1500" spc="-42" dirty="0" err="1"/>
              <a:t>Joomla</a:t>
            </a:r>
            <a:r>
              <a:rPr lang="en-US" sz="1500" spc="-42" dirty="0"/>
              <a:t>!, Drupal, </a:t>
            </a:r>
            <a:r>
              <a:rPr lang="en-US" sz="1500" spc="-42" dirty="0" err="1"/>
              <a:t>DotNetNuke</a:t>
            </a:r>
            <a:r>
              <a:rPr lang="en-US" sz="1500" spc="-42" dirty="0"/>
              <a:t> and </a:t>
            </a:r>
            <a:r>
              <a:rPr lang="en-US" sz="1500" spc="-42" dirty="0" err="1"/>
              <a:t>Umbraco</a:t>
            </a:r>
            <a:endParaRPr lang="en-US" sz="1500" spc="-42" dirty="0"/>
          </a:p>
        </p:txBody>
      </p:sp>
      <p:sp>
        <p:nvSpPr>
          <p:cNvPr id="14" name="Rounded Rectangle 13"/>
          <p:cNvSpPr/>
          <p:nvPr/>
        </p:nvSpPr>
        <p:spPr bwMode="auto">
          <a:xfrm>
            <a:off x="391944" y="3530908"/>
            <a:ext cx="5533438" cy="1366045"/>
          </a:xfrm>
          <a:prstGeom prst="roundRect">
            <a:avLst>
              <a:gd name="adj" fmla="val 0"/>
            </a:avLst>
          </a:prstGeom>
          <a:solidFill>
            <a:schemeClr val="bg2">
              <a:lumMod val="60000"/>
              <a:lumOff val="40000"/>
            </a:schemeClr>
          </a:solidFill>
          <a:ln w="9525" cap="flat" cmpd="sng" algn="ctr">
            <a:noFill/>
            <a:prstDash val="solid"/>
          </a:ln>
          <a:effectLst/>
        </p:spPr>
        <p:txBody>
          <a:bodyPr lIns="76149" tIns="38073" rIns="76149" bIns="38073" rtlCol="0" anchor="t" anchorCtr="0"/>
          <a:lstStyle/>
          <a:p>
            <a:pPr marL="3174" defTabSz="913897">
              <a:lnSpc>
                <a:spcPct val="90000"/>
              </a:lnSpc>
              <a:spcAft>
                <a:spcPts val="900"/>
              </a:spcAft>
              <a:buSzPct val="80000"/>
            </a:pPr>
            <a:r>
              <a:rPr lang="en-US" sz="2399" spc="-83" dirty="0">
                <a:latin typeface="Segoe UI Light" pitchFamily="34" charset="0"/>
              </a:rPr>
              <a:t>Porting existing web sites</a:t>
            </a:r>
          </a:p>
          <a:p>
            <a:pPr marL="3174" defTabSz="913897">
              <a:lnSpc>
                <a:spcPct val="90000"/>
              </a:lnSpc>
              <a:spcAft>
                <a:spcPts val="900"/>
              </a:spcAft>
              <a:buSzPct val="80000"/>
            </a:pPr>
            <a:r>
              <a:rPr lang="en-US" sz="1500" spc="-42" dirty="0"/>
              <a:t>If it runs on IIS 7, it will run on Windows Azure Web Sites</a:t>
            </a:r>
          </a:p>
        </p:txBody>
      </p:sp>
      <p:sp>
        <p:nvSpPr>
          <p:cNvPr id="11" name="Rounded Rectangle 10"/>
          <p:cNvSpPr/>
          <p:nvPr/>
        </p:nvSpPr>
        <p:spPr bwMode="auto">
          <a:xfrm>
            <a:off x="391944" y="2097961"/>
            <a:ext cx="5533438" cy="1366045"/>
          </a:xfrm>
          <a:prstGeom prst="roundRect">
            <a:avLst>
              <a:gd name="adj" fmla="val 0"/>
            </a:avLst>
          </a:prstGeom>
          <a:solidFill>
            <a:schemeClr val="bg2">
              <a:lumMod val="60000"/>
              <a:lumOff val="40000"/>
            </a:schemeClr>
          </a:solidFill>
          <a:ln w="9525" cap="flat" cmpd="sng" algn="ctr">
            <a:noFill/>
            <a:prstDash val="solid"/>
          </a:ln>
          <a:effectLst/>
        </p:spPr>
        <p:txBody>
          <a:bodyPr lIns="76149" tIns="38073" rIns="76149" bIns="38073" rtlCol="0" anchor="t" anchorCtr="0"/>
          <a:lstStyle/>
          <a:p>
            <a:pPr marL="3174" defTabSz="913897">
              <a:lnSpc>
                <a:spcPct val="90000"/>
              </a:lnSpc>
              <a:spcAft>
                <a:spcPts val="900"/>
              </a:spcAft>
              <a:buSzPct val="80000"/>
            </a:pPr>
            <a:r>
              <a:rPr lang="en-US" sz="2399" spc="-83" dirty="0">
                <a:latin typeface="Segoe UI Light" pitchFamily="34" charset="0"/>
              </a:rPr>
              <a:t>Simple web apps</a:t>
            </a:r>
          </a:p>
          <a:p>
            <a:pPr marL="3174" defTabSz="913897">
              <a:lnSpc>
                <a:spcPct val="90000"/>
              </a:lnSpc>
              <a:spcAft>
                <a:spcPts val="900"/>
              </a:spcAft>
              <a:buSzPct val="80000"/>
            </a:pPr>
            <a:r>
              <a:rPr lang="en-US" sz="1500" spc="-42" dirty="0"/>
              <a:t>Perfect if your app consists of client side markup and scripting, server side scripting and a database</a:t>
            </a:r>
          </a:p>
        </p:txBody>
      </p:sp>
      <p:sp>
        <p:nvSpPr>
          <p:cNvPr id="4" name="Title 3"/>
          <p:cNvSpPr>
            <a:spLocks noGrp="1"/>
          </p:cNvSpPr>
          <p:nvPr>
            <p:ph type="title"/>
          </p:nvPr>
        </p:nvSpPr>
        <p:spPr>
          <a:xfrm>
            <a:off x="521357" y="229889"/>
            <a:ext cx="11144529" cy="747596"/>
          </a:xfrm>
        </p:spPr>
        <p:txBody>
          <a:bodyPr/>
          <a:lstStyle/>
          <a:p>
            <a:r>
              <a:rPr lang="en-US" dirty="0" smtClean="0"/>
              <a:t>SharePoint Application </a:t>
            </a:r>
            <a:r>
              <a:rPr lang="en-US" dirty="0">
                <a:solidFill>
                  <a:srgbClr val="00B0F0">
                    <a:alpha val="99000"/>
                  </a:srgbClr>
                </a:solidFill>
              </a:rPr>
              <a:t>s</a:t>
            </a:r>
            <a:r>
              <a:rPr lang="en-US" dirty="0" smtClean="0">
                <a:solidFill>
                  <a:srgbClr val="00B0F0">
                    <a:alpha val="99000"/>
                  </a:srgbClr>
                </a:solidFill>
              </a:rPr>
              <a:t>cenarios</a:t>
            </a:r>
            <a:endParaRPr lang="en-US" dirty="0">
              <a:solidFill>
                <a:srgbClr val="00B0F0">
                  <a:alpha val="99000"/>
                </a:srgbClr>
              </a:solidFill>
            </a:endParaRPr>
          </a:p>
        </p:txBody>
      </p:sp>
      <p:sp>
        <p:nvSpPr>
          <p:cNvPr id="8" name="TextBox 7"/>
          <p:cNvSpPr txBox="1"/>
          <p:nvPr/>
        </p:nvSpPr>
        <p:spPr>
          <a:xfrm>
            <a:off x="346242" y="1073902"/>
            <a:ext cx="5692576" cy="1018308"/>
          </a:xfrm>
          <a:prstGeom prst="rect">
            <a:avLst/>
          </a:prstGeom>
          <a:noFill/>
        </p:spPr>
        <p:txBody>
          <a:bodyPr wrap="square" lIns="76149" tIns="38073" rIns="76149" bIns="38073" rtlCol="0">
            <a:spAutoFit/>
          </a:bodyPr>
          <a:lstStyle/>
          <a:p>
            <a:r>
              <a:rPr lang="en-US" sz="2999" spc="-83" dirty="0">
                <a:solidFill>
                  <a:schemeClr val="tx1">
                    <a:alpha val="99000"/>
                  </a:schemeClr>
                </a:solidFill>
                <a:latin typeface="Segoe UI Light" pitchFamily="34" charset="0"/>
              </a:rPr>
              <a:t>Windows Azure </a:t>
            </a:r>
            <a:br>
              <a:rPr lang="en-US" sz="2999" spc="-83" dirty="0">
                <a:solidFill>
                  <a:schemeClr val="tx1">
                    <a:alpha val="99000"/>
                  </a:schemeClr>
                </a:solidFill>
                <a:latin typeface="Segoe UI Light" pitchFamily="34" charset="0"/>
              </a:rPr>
            </a:br>
            <a:r>
              <a:rPr lang="en-US" sz="2999" spc="-83" dirty="0">
                <a:solidFill>
                  <a:schemeClr val="tx1">
                    <a:alpha val="99000"/>
                  </a:schemeClr>
                </a:solidFill>
                <a:latin typeface="Segoe UI Light" pitchFamily="34" charset="0"/>
              </a:rPr>
              <a:t>Web Sites are ideal for:</a:t>
            </a:r>
          </a:p>
        </p:txBody>
      </p:sp>
      <p:sp>
        <p:nvSpPr>
          <p:cNvPr id="16" name="Rounded Rectangle 15"/>
          <p:cNvSpPr/>
          <p:nvPr/>
        </p:nvSpPr>
        <p:spPr bwMode="auto">
          <a:xfrm>
            <a:off x="6084520" y="3530908"/>
            <a:ext cx="5953263" cy="1366045"/>
          </a:xfrm>
          <a:prstGeom prst="roundRect">
            <a:avLst>
              <a:gd name="adj" fmla="val 0"/>
            </a:avLst>
          </a:prstGeom>
          <a:solidFill>
            <a:schemeClr val="accent1"/>
          </a:solidFill>
          <a:ln w="9525" cap="flat" cmpd="sng" algn="ctr">
            <a:noFill/>
            <a:prstDash val="solid"/>
          </a:ln>
          <a:effectLst/>
        </p:spPr>
        <p:txBody>
          <a:bodyPr lIns="76149" tIns="38073" rIns="76149" bIns="38073" rtlCol="0" anchor="t" anchorCtr="0"/>
          <a:lstStyle/>
          <a:p>
            <a:pPr marL="3174">
              <a:spcAft>
                <a:spcPts val="900"/>
              </a:spcAft>
              <a:buSzPct val="80000"/>
            </a:pPr>
            <a:r>
              <a:rPr lang="en-US" sz="2399" spc="-83" dirty="0">
                <a:latin typeface="Segoe UI Light" pitchFamily="34" charset="0"/>
              </a:rPr>
              <a:t>Apps that require advanced administration</a:t>
            </a:r>
          </a:p>
          <a:p>
            <a:pPr marL="3174" defTabSz="913897">
              <a:lnSpc>
                <a:spcPct val="90000"/>
              </a:lnSpc>
              <a:spcAft>
                <a:spcPts val="900"/>
              </a:spcAft>
              <a:buSzPct val="80000"/>
            </a:pPr>
            <a:r>
              <a:rPr lang="en-US" sz="1500" spc="-42" dirty="0"/>
              <a:t>Cloud-based applications that require admin access, remote desktop access or elevated permissions</a:t>
            </a:r>
          </a:p>
        </p:txBody>
      </p:sp>
      <p:sp>
        <p:nvSpPr>
          <p:cNvPr id="18" name="TextBox 17"/>
          <p:cNvSpPr txBox="1"/>
          <p:nvPr/>
        </p:nvSpPr>
        <p:spPr>
          <a:xfrm>
            <a:off x="6099753" y="1043433"/>
            <a:ext cx="5953261" cy="1018308"/>
          </a:xfrm>
          <a:prstGeom prst="rect">
            <a:avLst/>
          </a:prstGeom>
          <a:noFill/>
        </p:spPr>
        <p:txBody>
          <a:bodyPr wrap="square" lIns="76149" tIns="38073" rIns="76149" bIns="38073" rtlCol="0">
            <a:spAutoFit/>
          </a:bodyPr>
          <a:lstStyle/>
          <a:p>
            <a:r>
              <a:rPr lang="en-US" sz="2999" spc="-83" dirty="0">
                <a:solidFill>
                  <a:schemeClr val="tx1">
                    <a:alpha val="99000"/>
                  </a:schemeClr>
                </a:solidFill>
                <a:latin typeface="Segoe UI Light" pitchFamily="34" charset="0"/>
              </a:rPr>
              <a:t>Windows Azure </a:t>
            </a:r>
            <a:br>
              <a:rPr lang="en-US" sz="2999" spc="-83" dirty="0">
                <a:solidFill>
                  <a:schemeClr val="tx1">
                    <a:alpha val="99000"/>
                  </a:schemeClr>
                </a:solidFill>
                <a:latin typeface="Segoe UI Light" pitchFamily="34" charset="0"/>
              </a:rPr>
            </a:br>
            <a:r>
              <a:rPr lang="en-US" sz="2999" spc="-83" dirty="0">
                <a:solidFill>
                  <a:schemeClr val="tx1">
                    <a:alpha val="99000"/>
                  </a:schemeClr>
                </a:solidFill>
                <a:latin typeface="Segoe UI Light" pitchFamily="34" charset="0"/>
              </a:rPr>
              <a:t>Cloud Apps (Web Role) are ideal for:</a:t>
            </a:r>
          </a:p>
        </p:txBody>
      </p:sp>
      <p:sp>
        <p:nvSpPr>
          <p:cNvPr id="10" name="Rounded Rectangle 9"/>
          <p:cNvSpPr/>
          <p:nvPr/>
        </p:nvSpPr>
        <p:spPr bwMode="auto">
          <a:xfrm>
            <a:off x="6084520" y="2084894"/>
            <a:ext cx="5953263" cy="1366045"/>
          </a:xfrm>
          <a:prstGeom prst="roundRect">
            <a:avLst>
              <a:gd name="adj" fmla="val 0"/>
            </a:avLst>
          </a:prstGeom>
          <a:solidFill>
            <a:schemeClr val="accent1"/>
          </a:solidFill>
          <a:ln w="9525" cap="flat" cmpd="sng" algn="ctr">
            <a:noFill/>
            <a:prstDash val="solid"/>
          </a:ln>
          <a:effectLst/>
        </p:spPr>
        <p:txBody>
          <a:bodyPr lIns="76149" tIns="38073" rIns="76149" bIns="38073" rtlCol="0" anchor="t" anchorCtr="0"/>
          <a:lstStyle/>
          <a:p>
            <a:pPr marL="3174">
              <a:spcAft>
                <a:spcPts val="900"/>
              </a:spcAft>
              <a:buSzPct val="80000"/>
            </a:pPr>
            <a:r>
              <a:rPr lang="en-US" sz="2399" spc="-83" dirty="0">
                <a:latin typeface="Segoe UI Light" pitchFamily="34" charset="0"/>
              </a:rPr>
              <a:t>Multi-tier applications</a:t>
            </a:r>
          </a:p>
          <a:p>
            <a:pPr marL="3174" defTabSz="913897">
              <a:lnSpc>
                <a:spcPct val="90000"/>
              </a:lnSpc>
              <a:spcAft>
                <a:spcPts val="900"/>
              </a:spcAft>
              <a:buSzPct val="80000"/>
            </a:pPr>
            <a:r>
              <a:rPr lang="en-US" sz="1500" spc="-42" dirty="0"/>
              <a:t>Cloud-based applications that separate application logic into multiple tiers (i.e. caching middle tier, asynchronous background processes like order processing) using both Web and Worker Roles</a:t>
            </a:r>
          </a:p>
        </p:txBody>
      </p:sp>
      <p:sp>
        <p:nvSpPr>
          <p:cNvPr id="12" name="Rounded Rectangle 11"/>
          <p:cNvSpPr/>
          <p:nvPr/>
        </p:nvSpPr>
        <p:spPr bwMode="auto">
          <a:xfrm>
            <a:off x="6084519" y="4969114"/>
            <a:ext cx="5953263" cy="1366045"/>
          </a:xfrm>
          <a:prstGeom prst="roundRect">
            <a:avLst>
              <a:gd name="adj" fmla="val 0"/>
            </a:avLst>
          </a:prstGeom>
          <a:solidFill>
            <a:schemeClr val="accent1"/>
          </a:solidFill>
          <a:ln w="9525" cap="flat" cmpd="sng" algn="ctr">
            <a:noFill/>
            <a:prstDash val="solid"/>
          </a:ln>
          <a:effectLst/>
        </p:spPr>
        <p:txBody>
          <a:bodyPr lIns="76149" tIns="38073" rIns="76149" bIns="38073" rtlCol="0" anchor="t" anchorCtr="0"/>
          <a:lstStyle/>
          <a:p>
            <a:pPr marL="3174">
              <a:spcAft>
                <a:spcPts val="900"/>
              </a:spcAft>
              <a:buSzPct val="80000"/>
            </a:pPr>
            <a:r>
              <a:rPr lang="en-US" sz="2399" spc="-83" dirty="0">
                <a:latin typeface="Segoe UI Light" pitchFamily="34" charset="0"/>
              </a:rPr>
              <a:t>Apps that require advanced networking</a:t>
            </a:r>
          </a:p>
          <a:p>
            <a:pPr marL="3174" defTabSz="913897">
              <a:lnSpc>
                <a:spcPct val="90000"/>
              </a:lnSpc>
              <a:spcAft>
                <a:spcPts val="900"/>
              </a:spcAft>
              <a:buSzPct val="80000"/>
            </a:pPr>
            <a:r>
              <a:rPr lang="en-US" sz="1500" spc="-42" dirty="0"/>
              <a:t>Cloud-based applications that require network isolation for use with Windows Azure Connect or Windows Azure Virtual Network</a:t>
            </a:r>
          </a:p>
        </p:txBody>
      </p:sp>
    </p:spTree>
    <p:custDataLst>
      <p:tags r:id="rId1"/>
    </p:custDataLst>
    <p:extLst>
      <p:ext uri="{BB962C8B-B14F-4D97-AF65-F5344CB8AC3E}">
        <p14:creationId xmlns:p14="http://schemas.microsoft.com/office/powerpoint/2010/main" val="428811862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500"/>
                                        <p:tgtEl>
                                          <p:spTgt spid="18"/>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fade">
                                      <p:cBhvr>
                                        <p:cTn id="31" dur="500"/>
                                        <p:tgtEl>
                                          <p:spTgt spid="16"/>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4" grpId="0" animBg="1"/>
      <p:bldP spid="11" grpId="0" animBg="1"/>
      <p:bldP spid="8" grpId="0"/>
      <p:bldP spid="16" grpId="0" animBg="1"/>
      <p:bldP spid="18" grpId="0"/>
      <p:bldP spid="10" grpId="0" animBg="1"/>
      <p:bldP spid="12"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Automation</a:t>
            </a:r>
            <a:endParaRPr lang="en-US" dirty="0"/>
          </a:p>
        </p:txBody>
      </p:sp>
    </p:spTree>
    <p:extLst>
      <p:ext uri="{BB962C8B-B14F-4D97-AF65-F5344CB8AC3E}">
        <p14:creationId xmlns:p14="http://schemas.microsoft.com/office/powerpoint/2010/main" val="15428973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21354" y="1448596"/>
            <a:ext cx="7869691" cy="3680102"/>
          </a:xfrm>
        </p:spPr>
        <p:txBody>
          <a:bodyPr/>
          <a:lstStyle/>
          <a:p>
            <a:r>
              <a:rPr lang="en-US" dirty="0" smtClean="0"/>
              <a:t>Based </a:t>
            </a:r>
            <a:r>
              <a:rPr lang="en-US" dirty="0"/>
              <a:t>on the Windows Azure Management and Diagnostics APIs</a:t>
            </a:r>
          </a:p>
          <a:p>
            <a:r>
              <a:rPr lang="en-US" dirty="0" smtClean="0"/>
              <a:t>Accomplish </a:t>
            </a:r>
            <a:r>
              <a:rPr lang="en-US" dirty="0"/>
              <a:t>tasks not in the </a:t>
            </a:r>
            <a:r>
              <a:rPr lang="en-US" dirty="0" smtClean="0"/>
              <a:t>portal</a:t>
            </a:r>
          </a:p>
          <a:p>
            <a:r>
              <a:rPr lang="en-US" dirty="0" smtClean="0"/>
              <a:t/>
            </a:r>
            <a:br>
              <a:rPr lang="en-US" dirty="0" smtClean="0"/>
            </a:br>
            <a:r>
              <a:rPr lang="en-US" dirty="0" smtClean="0"/>
              <a:t>Provision</a:t>
            </a:r>
            <a:r>
              <a:rPr lang="en-US" dirty="0"/>
              <a:t>, migrate, and manage your virtual machines</a:t>
            </a:r>
          </a:p>
        </p:txBody>
      </p:sp>
      <p:sp>
        <p:nvSpPr>
          <p:cNvPr id="3" name="Title 2"/>
          <p:cNvSpPr>
            <a:spLocks noGrp="1"/>
          </p:cNvSpPr>
          <p:nvPr>
            <p:ph type="title"/>
          </p:nvPr>
        </p:nvSpPr>
        <p:spPr/>
        <p:txBody>
          <a:bodyPr/>
          <a:lstStyle/>
          <a:p>
            <a:r>
              <a:rPr lang="en-US" dirty="0" smtClean="0"/>
              <a:t>PowerShell</a:t>
            </a:r>
            <a:endParaRPr lang="en-US" dirty="0"/>
          </a:p>
        </p:txBody>
      </p:sp>
      <p:pic>
        <p:nvPicPr>
          <p:cNvPr id="4" name="Picture 4" descr="C:\Users\pstubbs\Pictures\Powershell.png"/>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7313123" y="1905614"/>
            <a:ext cx="4299999" cy="3042013"/>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717264" y="5744161"/>
            <a:ext cx="11293063" cy="693790"/>
          </a:xfrm>
          <a:prstGeom prst="rect">
            <a:avLst/>
          </a:prstGeom>
        </p:spPr>
        <p:txBody>
          <a:bodyPr wrap="none">
            <a:spAutoFit/>
          </a:bodyPr>
          <a:lstStyle/>
          <a:p>
            <a:pPr lvl="0"/>
            <a:r>
              <a:rPr lang="en-US" sz="3920" u="sng" dirty="0">
                <a:solidFill>
                  <a:srgbClr val="00B0F0"/>
                </a:solidFill>
                <a:hlinkClick r:id="rId3"/>
              </a:rPr>
              <a:t>http://www.windowsazure.com/manage/windows/</a:t>
            </a:r>
            <a:endParaRPr lang="en-US" sz="3920" u="sng" dirty="0">
              <a:solidFill>
                <a:srgbClr val="00B0F0"/>
              </a:solidFill>
            </a:endParaRPr>
          </a:p>
        </p:txBody>
      </p:sp>
    </p:spTree>
    <p:extLst>
      <p:ext uri="{BB962C8B-B14F-4D97-AF65-F5344CB8AC3E}">
        <p14:creationId xmlns:p14="http://schemas.microsoft.com/office/powerpoint/2010/main" val="3714795601"/>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Agenda</a:t>
            </a:r>
            <a:endParaRPr lang="en-US" dirty="0"/>
          </a:p>
        </p:txBody>
      </p:sp>
      <p:sp>
        <p:nvSpPr>
          <p:cNvPr id="29" name="Text Placeholder 28"/>
          <p:cNvSpPr>
            <a:spLocks noGrp="1"/>
          </p:cNvSpPr>
          <p:nvPr>
            <p:ph type="body" sz="quarter" idx="4294967295"/>
          </p:nvPr>
        </p:nvSpPr>
        <p:spPr>
          <a:xfrm>
            <a:off x="5027612" y="2382571"/>
            <a:ext cx="7161213" cy="2769967"/>
          </a:xfrm>
        </p:spPr>
        <p:txBody>
          <a:bodyPr/>
          <a:lstStyle/>
          <a:p>
            <a:r>
              <a:rPr lang="en-US" sz="4000" dirty="0"/>
              <a:t>Motivation and Scenarios</a:t>
            </a:r>
          </a:p>
          <a:p>
            <a:r>
              <a:rPr lang="en-US" sz="4000" dirty="0"/>
              <a:t>Migration Approaches</a:t>
            </a:r>
          </a:p>
          <a:p>
            <a:r>
              <a:rPr lang="en-US" sz="4000" dirty="0"/>
              <a:t>SharePoint Farm </a:t>
            </a:r>
            <a:r>
              <a:rPr lang="en-US" sz="4000" dirty="0" smtClean="0"/>
              <a:t>Architectures</a:t>
            </a:r>
          </a:p>
          <a:p>
            <a:r>
              <a:rPr lang="en-US" sz="4000" dirty="0" smtClean="0"/>
              <a:t>Automation</a:t>
            </a:r>
            <a:endParaRPr lang="en-US" sz="4000" dirty="0"/>
          </a:p>
        </p:txBody>
      </p:sp>
    </p:spTree>
    <p:extLst>
      <p:ext uri="{BB962C8B-B14F-4D97-AF65-F5344CB8AC3E}">
        <p14:creationId xmlns:p14="http://schemas.microsoft.com/office/powerpoint/2010/main" val="429976454"/>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Exporting and Importing a Farm</a:t>
            </a:r>
            <a:endParaRPr lang="en-US" dirty="0"/>
          </a:p>
        </p:txBody>
      </p:sp>
      <p:sp>
        <p:nvSpPr>
          <p:cNvPr id="4" name="TextBox 3"/>
          <p:cNvSpPr txBox="1"/>
          <p:nvPr/>
        </p:nvSpPr>
        <p:spPr>
          <a:xfrm>
            <a:off x="627704" y="1584730"/>
            <a:ext cx="10518192" cy="1900380"/>
          </a:xfrm>
          <a:prstGeom prst="rect">
            <a:avLst/>
          </a:prstGeom>
          <a:noFill/>
        </p:spPr>
        <p:txBody>
          <a:bodyPr wrap="square" rtlCol="0">
            <a:spAutoFit/>
          </a:bodyPr>
          <a:lstStyle/>
          <a:p>
            <a:r>
              <a:rPr lang="en-US" sz="1960" b="1" dirty="0">
                <a:solidFill>
                  <a:srgbClr val="5F9EA0"/>
                </a:solidFill>
              </a:rPr>
              <a:t>Get-</a:t>
            </a:r>
            <a:r>
              <a:rPr lang="en-US" sz="1960" b="1" dirty="0" err="1">
                <a:solidFill>
                  <a:srgbClr val="5F9EA0"/>
                </a:solidFill>
              </a:rPr>
              <a:t>AzureVM</a:t>
            </a:r>
            <a:r>
              <a:rPr lang="en-US" sz="1960" dirty="0">
                <a:solidFill>
                  <a:srgbClr val="000000"/>
                </a:solidFill>
              </a:rPr>
              <a:t> </a:t>
            </a:r>
            <a:r>
              <a:rPr lang="en-US" sz="1960" i="1" dirty="0">
                <a:solidFill>
                  <a:srgbClr val="5F9EA0"/>
                </a:solidFill>
              </a:rPr>
              <a:t>-</a:t>
            </a:r>
            <a:r>
              <a:rPr lang="en-US" sz="1960" i="1" dirty="0" err="1">
                <a:solidFill>
                  <a:srgbClr val="5F9EA0"/>
                </a:solidFill>
              </a:rPr>
              <a:t>ServiceName</a:t>
            </a:r>
            <a:r>
              <a:rPr lang="en-US" sz="1960" dirty="0">
                <a:solidFill>
                  <a:srgbClr val="000000"/>
                </a:solidFill>
              </a:rPr>
              <a:t> </a:t>
            </a:r>
            <a:r>
              <a:rPr lang="en-US" sz="1960" dirty="0">
                <a:solidFill>
                  <a:srgbClr val="800000"/>
                </a:solidFill>
              </a:rPr>
              <a:t>'&lt;cloud service&gt;'</a:t>
            </a:r>
            <a:r>
              <a:rPr lang="en-US" sz="1960" dirty="0">
                <a:solidFill>
                  <a:srgbClr val="000000"/>
                </a:solidFill>
              </a:rPr>
              <a:t> | </a:t>
            </a:r>
            <a:r>
              <a:rPr lang="en-US" sz="1960" b="1" dirty="0" err="1">
                <a:solidFill>
                  <a:srgbClr val="5F9EA0"/>
                </a:solidFill>
              </a:rPr>
              <a:t>foreach</a:t>
            </a:r>
            <a:r>
              <a:rPr lang="en-US" sz="1960" dirty="0">
                <a:solidFill>
                  <a:srgbClr val="000000"/>
                </a:solidFill>
              </a:rPr>
              <a:t> { </a:t>
            </a:r>
          </a:p>
          <a:p>
            <a:r>
              <a:rPr lang="en-US" sz="1960" dirty="0">
                <a:solidFill>
                  <a:srgbClr val="000000"/>
                </a:solidFill>
              </a:rPr>
              <a:t>    </a:t>
            </a:r>
            <a:r>
              <a:rPr lang="en-US" sz="1960" dirty="0">
                <a:solidFill>
                  <a:srgbClr val="800080"/>
                </a:solidFill>
              </a:rPr>
              <a:t>$path</a:t>
            </a:r>
            <a:r>
              <a:rPr lang="en-US" sz="1960" dirty="0">
                <a:solidFill>
                  <a:srgbClr val="000000"/>
                </a:solidFill>
              </a:rPr>
              <a:t> </a:t>
            </a:r>
            <a:r>
              <a:rPr lang="en-US" sz="1960" dirty="0">
                <a:solidFill>
                  <a:srgbClr val="FF0000"/>
                </a:solidFill>
              </a:rPr>
              <a:t>=</a:t>
            </a:r>
            <a:r>
              <a:rPr lang="en-US" sz="1960" dirty="0">
                <a:solidFill>
                  <a:srgbClr val="000000"/>
                </a:solidFill>
              </a:rPr>
              <a:t> </a:t>
            </a:r>
            <a:r>
              <a:rPr lang="en-US" sz="1960" dirty="0">
                <a:solidFill>
                  <a:srgbClr val="800000"/>
                </a:solidFill>
              </a:rPr>
              <a:t>'c:\</a:t>
            </a:r>
            <a:r>
              <a:rPr lang="en-US" sz="1960" dirty="0" err="1">
                <a:solidFill>
                  <a:srgbClr val="800000"/>
                </a:solidFill>
              </a:rPr>
              <a:t>vms</a:t>
            </a:r>
            <a:r>
              <a:rPr lang="en-US" sz="1960" dirty="0">
                <a:solidFill>
                  <a:srgbClr val="800000"/>
                </a:solidFill>
              </a:rPr>
              <a:t>\'</a:t>
            </a:r>
            <a:r>
              <a:rPr lang="en-US" sz="1960" dirty="0">
                <a:solidFill>
                  <a:srgbClr val="000000"/>
                </a:solidFill>
              </a:rPr>
              <a:t> </a:t>
            </a:r>
            <a:r>
              <a:rPr lang="en-US" sz="1960" dirty="0">
                <a:solidFill>
                  <a:srgbClr val="FF0000"/>
                </a:solidFill>
              </a:rPr>
              <a:t>+</a:t>
            </a:r>
            <a:r>
              <a:rPr lang="en-US" sz="1960" dirty="0">
                <a:solidFill>
                  <a:srgbClr val="000000"/>
                </a:solidFill>
              </a:rPr>
              <a:t> </a:t>
            </a:r>
            <a:r>
              <a:rPr lang="en-US" sz="1960" dirty="0">
                <a:solidFill>
                  <a:srgbClr val="800080"/>
                </a:solidFill>
              </a:rPr>
              <a:t>$_</a:t>
            </a:r>
            <a:r>
              <a:rPr lang="en-US" sz="1960" dirty="0">
                <a:solidFill>
                  <a:srgbClr val="000000"/>
                </a:solidFill>
              </a:rPr>
              <a:t>.Name </a:t>
            </a:r>
            <a:r>
              <a:rPr lang="en-US" sz="1960" dirty="0">
                <a:solidFill>
                  <a:srgbClr val="FF0000"/>
                </a:solidFill>
              </a:rPr>
              <a:t>+</a:t>
            </a:r>
            <a:r>
              <a:rPr lang="en-US" sz="1960" dirty="0">
                <a:solidFill>
                  <a:srgbClr val="000000"/>
                </a:solidFill>
              </a:rPr>
              <a:t> </a:t>
            </a:r>
            <a:r>
              <a:rPr lang="en-US" sz="1960" dirty="0">
                <a:solidFill>
                  <a:srgbClr val="800000"/>
                </a:solidFill>
              </a:rPr>
              <a:t>'.xml'</a:t>
            </a:r>
            <a:endParaRPr lang="en-US" sz="1960" dirty="0">
              <a:solidFill>
                <a:srgbClr val="000000"/>
              </a:solidFill>
            </a:endParaRPr>
          </a:p>
          <a:p>
            <a:r>
              <a:rPr lang="en-US" sz="1960" dirty="0">
                <a:solidFill>
                  <a:srgbClr val="000000"/>
                </a:solidFill>
              </a:rPr>
              <a:t>    </a:t>
            </a:r>
            <a:r>
              <a:rPr lang="en-US" sz="1960" b="1" dirty="0">
                <a:solidFill>
                  <a:srgbClr val="5F9EA0"/>
                </a:solidFill>
              </a:rPr>
              <a:t>Export-</a:t>
            </a:r>
            <a:r>
              <a:rPr lang="en-US" sz="1960" b="1" dirty="0" err="1">
                <a:solidFill>
                  <a:srgbClr val="5F9EA0"/>
                </a:solidFill>
              </a:rPr>
              <a:t>AzureVM</a:t>
            </a:r>
            <a:r>
              <a:rPr lang="en-US" sz="1960" dirty="0">
                <a:solidFill>
                  <a:srgbClr val="000000"/>
                </a:solidFill>
              </a:rPr>
              <a:t> </a:t>
            </a:r>
            <a:r>
              <a:rPr lang="en-US" sz="1960" i="1" dirty="0">
                <a:solidFill>
                  <a:srgbClr val="5F9EA0"/>
                </a:solidFill>
              </a:rPr>
              <a:t>-</a:t>
            </a:r>
            <a:r>
              <a:rPr lang="en-US" sz="1960" i="1" dirty="0" err="1">
                <a:solidFill>
                  <a:srgbClr val="5F9EA0"/>
                </a:solidFill>
              </a:rPr>
              <a:t>ServiceName</a:t>
            </a:r>
            <a:r>
              <a:rPr lang="en-US" sz="1960" dirty="0">
                <a:solidFill>
                  <a:srgbClr val="000000"/>
                </a:solidFill>
              </a:rPr>
              <a:t> </a:t>
            </a:r>
            <a:r>
              <a:rPr lang="en-US" sz="1960" dirty="0">
                <a:solidFill>
                  <a:srgbClr val="800000"/>
                </a:solidFill>
              </a:rPr>
              <a:t>'&lt;cloud service&gt;'</a:t>
            </a:r>
            <a:r>
              <a:rPr lang="en-US" sz="1960" dirty="0">
                <a:solidFill>
                  <a:srgbClr val="000000"/>
                </a:solidFill>
              </a:rPr>
              <a:t> </a:t>
            </a:r>
            <a:r>
              <a:rPr lang="en-US" sz="1960" i="1" dirty="0">
                <a:solidFill>
                  <a:srgbClr val="5F9EA0"/>
                </a:solidFill>
              </a:rPr>
              <a:t>-Name</a:t>
            </a:r>
            <a:r>
              <a:rPr lang="en-US" sz="1960" dirty="0">
                <a:solidFill>
                  <a:srgbClr val="000000"/>
                </a:solidFill>
              </a:rPr>
              <a:t> </a:t>
            </a:r>
            <a:r>
              <a:rPr lang="en-US" sz="1960" dirty="0">
                <a:solidFill>
                  <a:srgbClr val="800080"/>
                </a:solidFill>
              </a:rPr>
              <a:t>$_</a:t>
            </a:r>
            <a:r>
              <a:rPr lang="en-US" sz="1960" dirty="0">
                <a:solidFill>
                  <a:srgbClr val="000000"/>
                </a:solidFill>
              </a:rPr>
              <a:t>.Name </a:t>
            </a:r>
            <a:r>
              <a:rPr lang="en-US" sz="1960" i="1" dirty="0">
                <a:solidFill>
                  <a:srgbClr val="5F9EA0"/>
                </a:solidFill>
              </a:rPr>
              <a:t>-Path</a:t>
            </a:r>
            <a:r>
              <a:rPr lang="en-US" sz="1960" dirty="0">
                <a:solidFill>
                  <a:srgbClr val="000000"/>
                </a:solidFill>
              </a:rPr>
              <a:t> </a:t>
            </a:r>
            <a:r>
              <a:rPr lang="en-US" sz="1960" dirty="0">
                <a:solidFill>
                  <a:srgbClr val="800080"/>
                </a:solidFill>
              </a:rPr>
              <a:t>$path</a:t>
            </a:r>
            <a:endParaRPr lang="en-US" sz="1960" dirty="0">
              <a:solidFill>
                <a:srgbClr val="000000"/>
              </a:solidFill>
            </a:endParaRPr>
          </a:p>
          <a:p>
            <a:r>
              <a:rPr lang="en-US" sz="1960" dirty="0">
                <a:solidFill>
                  <a:srgbClr val="000000"/>
                </a:solidFill>
              </a:rPr>
              <a:t>}</a:t>
            </a:r>
          </a:p>
          <a:p>
            <a:r>
              <a:rPr lang="en-US" sz="1960" dirty="0">
                <a:solidFill>
                  <a:srgbClr val="008000"/>
                </a:solidFill>
              </a:rPr>
              <a:t># Faster way of removing all VMs while keeping the cloud service/DNS name </a:t>
            </a:r>
          </a:p>
          <a:p>
            <a:r>
              <a:rPr lang="en-US" sz="1960" b="1" dirty="0">
                <a:solidFill>
                  <a:srgbClr val="5F9EA0"/>
                </a:solidFill>
              </a:rPr>
              <a:t>Remove-</a:t>
            </a:r>
            <a:r>
              <a:rPr lang="en-US" sz="1960" b="1" dirty="0" err="1">
                <a:solidFill>
                  <a:srgbClr val="5F9EA0"/>
                </a:solidFill>
              </a:rPr>
              <a:t>AzureDeployment</a:t>
            </a:r>
            <a:r>
              <a:rPr lang="en-US" sz="1960" dirty="0">
                <a:solidFill>
                  <a:srgbClr val="000000"/>
                </a:solidFill>
              </a:rPr>
              <a:t> </a:t>
            </a:r>
            <a:r>
              <a:rPr lang="en-US" sz="1960" i="1" dirty="0">
                <a:solidFill>
                  <a:srgbClr val="5F9EA0"/>
                </a:solidFill>
              </a:rPr>
              <a:t>-</a:t>
            </a:r>
            <a:r>
              <a:rPr lang="en-US" sz="1960" i="1" dirty="0" err="1">
                <a:solidFill>
                  <a:srgbClr val="5F9EA0"/>
                </a:solidFill>
              </a:rPr>
              <a:t>ServiceName</a:t>
            </a:r>
            <a:r>
              <a:rPr lang="en-US" sz="1960" dirty="0">
                <a:solidFill>
                  <a:srgbClr val="000000"/>
                </a:solidFill>
              </a:rPr>
              <a:t> </a:t>
            </a:r>
            <a:r>
              <a:rPr lang="en-US" sz="1960" dirty="0">
                <a:solidFill>
                  <a:srgbClr val="800000"/>
                </a:solidFill>
              </a:rPr>
              <a:t>'&lt;cloud service&gt;'</a:t>
            </a:r>
            <a:r>
              <a:rPr lang="en-US" sz="1960" dirty="0">
                <a:solidFill>
                  <a:srgbClr val="000000"/>
                </a:solidFill>
              </a:rPr>
              <a:t> </a:t>
            </a:r>
            <a:r>
              <a:rPr lang="en-US" sz="1960" i="1" dirty="0">
                <a:solidFill>
                  <a:srgbClr val="5F9EA0"/>
                </a:solidFill>
              </a:rPr>
              <a:t>-Slot</a:t>
            </a:r>
            <a:r>
              <a:rPr lang="en-US" sz="1960" dirty="0">
                <a:solidFill>
                  <a:srgbClr val="000000"/>
                </a:solidFill>
              </a:rPr>
              <a:t> </a:t>
            </a:r>
            <a:r>
              <a:rPr lang="en-US" sz="1960" dirty="0">
                <a:solidFill>
                  <a:srgbClr val="800000"/>
                </a:solidFill>
              </a:rPr>
              <a:t>Production</a:t>
            </a:r>
            <a:r>
              <a:rPr lang="en-US" sz="1960" dirty="0">
                <a:solidFill>
                  <a:srgbClr val="000000"/>
                </a:solidFill>
              </a:rPr>
              <a:t> </a:t>
            </a:r>
            <a:r>
              <a:rPr lang="en-US" sz="1960" i="1" dirty="0">
                <a:solidFill>
                  <a:srgbClr val="5F9EA0"/>
                </a:solidFill>
              </a:rPr>
              <a:t>-Force</a:t>
            </a:r>
            <a:endParaRPr lang="en-US" sz="1960" dirty="0"/>
          </a:p>
        </p:txBody>
      </p:sp>
      <p:sp>
        <p:nvSpPr>
          <p:cNvPr id="5" name="TextBox 66"/>
          <p:cNvSpPr txBox="1"/>
          <p:nvPr/>
        </p:nvSpPr>
        <p:spPr>
          <a:xfrm>
            <a:off x="336086" y="1197087"/>
            <a:ext cx="1111007" cy="420798"/>
          </a:xfrm>
          <a:prstGeom prst="rect">
            <a:avLst/>
          </a:prstGeom>
          <a:noFill/>
        </p:spPr>
        <p:txBody>
          <a:bodyPr wrap="none" lIns="0" tIns="0" rIns="0" bIns="0" rtlCol="0">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nSpc>
                <a:spcPct val="90000"/>
              </a:lnSpc>
              <a:spcBef>
                <a:spcPct val="20000"/>
              </a:spcBef>
              <a:buSzPct val="80000"/>
            </a:pPr>
            <a:r>
              <a:rPr lang="en-US" sz="3038" dirty="0">
                <a:solidFill>
                  <a:schemeClr val="bg2"/>
                </a:solidFill>
              </a:rPr>
              <a:t>Export</a:t>
            </a:r>
          </a:p>
        </p:txBody>
      </p:sp>
      <p:sp>
        <p:nvSpPr>
          <p:cNvPr id="6" name="TextBox 5"/>
          <p:cNvSpPr txBox="1"/>
          <p:nvPr/>
        </p:nvSpPr>
        <p:spPr>
          <a:xfrm>
            <a:off x="627704" y="3974401"/>
            <a:ext cx="10518192" cy="1900380"/>
          </a:xfrm>
          <a:prstGeom prst="rect">
            <a:avLst/>
          </a:prstGeom>
          <a:noFill/>
        </p:spPr>
        <p:txBody>
          <a:bodyPr wrap="square" rtlCol="0">
            <a:spAutoFit/>
          </a:bodyPr>
          <a:lstStyle/>
          <a:p>
            <a:r>
              <a:rPr lang="en-US" sz="1960" dirty="0">
                <a:solidFill>
                  <a:srgbClr val="800080"/>
                </a:solidFill>
              </a:rPr>
              <a:t>$</a:t>
            </a:r>
            <a:r>
              <a:rPr lang="en-US" sz="1960" dirty="0" err="1">
                <a:solidFill>
                  <a:srgbClr val="800080"/>
                </a:solidFill>
              </a:rPr>
              <a:t>vms</a:t>
            </a:r>
            <a:r>
              <a:rPr lang="en-US" sz="1960" dirty="0">
                <a:solidFill>
                  <a:srgbClr val="000000"/>
                </a:solidFill>
              </a:rPr>
              <a:t> </a:t>
            </a:r>
            <a:r>
              <a:rPr lang="en-US" sz="1960" dirty="0">
                <a:solidFill>
                  <a:srgbClr val="FF0000"/>
                </a:solidFill>
              </a:rPr>
              <a:t>=</a:t>
            </a:r>
            <a:r>
              <a:rPr lang="en-US" sz="1960" dirty="0">
                <a:solidFill>
                  <a:srgbClr val="000000"/>
                </a:solidFill>
              </a:rPr>
              <a:t> @()</a:t>
            </a:r>
          </a:p>
          <a:p>
            <a:r>
              <a:rPr lang="en-US" sz="1960" b="1" dirty="0">
                <a:solidFill>
                  <a:srgbClr val="5F9EA0"/>
                </a:solidFill>
              </a:rPr>
              <a:t>Get-</a:t>
            </a:r>
            <a:r>
              <a:rPr lang="en-US" sz="1960" b="1" dirty="0" err="1">
                <a:solidFill>
                  <a:srgbClr val="5F9EA0"/>
                </a:solidFill>
              </a:rPr>
              <a:t>ChildItem</a:t>
            </a:r>
            <a:r>
              <a:rPr lang="en-US" sz="1960" dirty="0">
                <a:solidFill>
                  <a:srgbClr val="000000"/>
                </a:solidFill>
              </a:rPr>
              <a:t> </a:t>
            </a:r>
            <a:r>
              <a:rPr lang="en-US" sz="1960" dirty="0">
                <a:solidFill>
                  <a:srgbClr val="800000"/>
                </a:solidFill>
              </a:rPr>
              <a:t>'c:\</a:t>
            </a:r>
            <a:r>
              <a:rPr lang="en-US" sz="1960" dirty="0" err="1">
                <a:solidFill>
                  <a:srgbClr val="800000"/>
                </a:solidFill>
              </a:rPr>
              <a:t>vms</a:t>
            </a:r>
            <a:r>
              <a:rPr lang="en-US" sz="1960" dirty="0">
                <a:solidFill>
                  <a:srgbClr val="800000"/>
                </a:solidFill>
              </a:rPr>
              <a:t>\'</a:t>
            </a:r>
            <a:r>
              <a:rPr lang="en-US" sz="1960" dirty="0">
                <a:solidFill>
                  <a:srgbClr val="000000"/>
                </a:solidFill>
              </a:rPr>
              <a:t> | </a:t>
            </a:r>
            <a:r>
              <a:rPr lang="en-US" sz="1960" b="1" dirty="0" err="1">
                <a:solidFill>
                  <a:srgbClr val="5F9EA0"/>
                </a:solidFill>
              </a:rPr>
              <a:t>foreach</a:t>
            </a:r>
            <a:r>
              <a:rPr lang="en-US" sz="1960" dirty="0">
                <a:solidFill>
                  <a:srgbClr val="000000"/>
                </a:solidFill>
              </a:rPr>
              <a:t> {</a:t>
            </a:r>
          </a:p>
          <a:p>
            <a:r>
              <a:rPr lang="en-US" sz="1960" dirty="0">
                <a:solidFill>
                  <a:srgbClr val="800080"/>
                </a:solidFill>
              </a:rPr>
              <a:t>$path</a:t>
            </a:r>
            <a:r>
              <a:rPr lang="en-US" sz="1960" dirty="0">
                <a:solidFill>
                  <a:srgbClr val="000000"/>
                </a:solidFill>
              </a:rPr>
              <a:t> </a:t>
            </a:r>
            <a:r>
              <a:rPr lang="en-US" sz="1960" dirty="0">
                <a:solidFill>
                  <a:srgbClr val="FF0000"/>
                </a:solidFill>
              </a:rPr>
              <a:t>=</a:t>
            </a:r>
            <a:r>
              <a:rPr lang="en-US" sz="1960" dirty="0">
                <a:solidFill>
                  <a:srgbClr val="000000"/>
                </a:solidFill>
              </a:rPr>
              <a:t> </a:t>
            </a:r>
            <a:r>
              <a:rPr lang="en-US" sz="1960" dirty="0">
                <a:solidFill>
                  <a:srgbClr val="800000"/>
                </a:solidFill>
              </a:rPr>
              <a:t>'c:\</a:t>
            </a:r>
            <a:r>
              <a:rPr lang="en-US" sz="1960" dirty="0" err="1">
                <a:solidFill>
                  <a:srgbClr val="800000"/>
                </a:solidFill>
              </a:rPr>
              <a:t>vms</a:t>
            </a:r>
            <a:r>
              <a:rPr lang="en-US" sz="1960" dirty="0">
                <a:solidFill>
                  <a:srgbClr val="800000"/>
                </a:solidFill>
              </a:rPr>
              <a:t>\'</a:t>
            </a:r>
            <a:r>
              <a:rPr lang="en-US" sz="1960" dirty="0">
                <a:solidFill>
                  <a:srgbClr val="000000"/>
                </a:solidFill>
              </a:rPr>
              <a:t> </a:t>
            </a:r>
            <a:r>
              <a:rPr lang="en-US" sz="1960" dirty="0">
                <a:solidFill>
                  <a:srgbClr val="FF0000"/>
                </a:solidFill>
              </a:rPr>
              <a:t>+</a:t>
            </a:r>
            <a:r>
              <a:rPr lang="en-US" sz="1960" dirty="0">
                <a:solidFill>
                  <a:srgbClr val="000000"/>
                </a:solidFill>
              </a:rPr>
              <a:t> </a:t>
            </a:r>
            <a:r>
              <a:rPr lang="en-US" sz="1960" dirty="0">
                <a:solidFill>
                  <a:srgbClr val="800080"/>
                </a:solidFill>
              </a:rPr>
              <a:t>$_</a:t>
            </a:r>
            <a:endParaRPr lang="en-US" sz="1960" dirty="0">
              <a:solidFill>
                <a:srgbClr val="000000"/>
              </a:solidFill>
            </a:endParaRPr>
          </a:p>
          <a:p>
            <a:r>
              <a:rPr lang="en-US" sz="1960" dirty="0">
                <a:solidFill>
                  <a:srgbClr val="800080"/>
                </a:solidFill>
              </a:rPr>
              <a:t>$</a:t>
            </a:r>
            <a:r>
              <a:rPr lang="en-US" sz="1960" dirty="0" err="1">
                <a:solidFill>
                  <a:srgbClr val="800080"/>
                </a:solidFill>
              </a:rPr>
              <a:t>vms</a:t>
            </a:r>
            <a:r>
              <a:rPr lang="en-US" sz="1960" dirty="0">
                <a:solidFill>
                  <a:srgbClr val="000000"/>
                </a:solidFill>
              </a:rPr>
              <a:t> </a:t>
            </a:r>
            <a:r>
              <a:rPr lang="en-US" sz="1960" dirty="0">
                <a:solidFill>
                  <a:srgbClr val="FF0000"/>
                </a:solidFill>
              </a:rPr>
              <a:t>+=</a:t>
            </a:r>
            <a:r>
              <a:rPr lang="en-US" sz="1960" dirty="0">
                <a:solidFill>
                  <a:srgbClr val="000000"/>
                </a:solidFill>
              </a:rPr>
              <a:t> </a:t>
            </a:r>
            <a:r>
              <a:rPr lang="en-US" sz="1960" b="1" dirty="0">
                <a:solidFill>
                  <a:srgbClr val="5F9EA0"/>
                </a:solidFill>
              </a:rPr>
              <a:t>Import-</a:t>
            </a:r>
            <a:r>
              <a:rPr lang="en-US" sz="1960" b="1" dirty="0" err="1">
                <a:solidFill>
                  <a:srgbClr val="5F9EA0"/>
                </a:solidFill>
              </a:rPr>
              <a:t>AzureVM</a:t>
            </a:r>
            <a:r>
              <a:rPr lang="en-US" sz="1960" dirty="0">
                <a:solidFill>
                  <a:srgbClr val="000000"/>
                </a:solidFill>
              </a:rPr>
              <a:t> </a:t>
            </a:r>
            <a:r>
              <a:rPr lang="en-US" sz="1960" i="1" dirty="0">
                <a:solidFill>
                  <a:srgbClr val="5F9EA0"/>
                </a:solidFill>
              </a:rPr>
              <a:t>-Path</a:t>
            </a:r>
            <a:r>
              <a:rPr lang="en-US" sz="1960" dirty="0">
                <a:solidFill>
                  <a:srgbClr val="000000"/>
                </a:solidFill>
              </a:rPr>
              <a:t> </a:t>
            </a:r>
            <a:r>
              <a:rPr lang="en-US" sz="1960" dirty="0">
                <a:solidFill>
                  <a:srgbClr val="800080"/>
                </a:solidFill>
              </a:rPr>
              <a:t>$path</a:t>
            </a:r>
            <a:endParaRPr lang="en-US" sz="1960" dirty="0">
              <a:solidFill>
                <a:srgbClr val="000000"/>
              </a:solidFill>
            </a:endParaRPr>
          </a:p>
          <a:p>
            <a:r>
              <a:rPr lang="en-US" sz="1960" dirty="0">
                <a:solidFill>
                  <a:srgbClr val="000000"/>
                </a:solidFill>
              </a:rPr>
              <a:t>}</a:t>
            </a:r>
          </a:p>
          <a:p>
            <a:r>
              <a:rPr lang="en-US" sz="1960" b="1" dirty="0">
                <a:solidFill>
                  <a:srgbClr val="5F9EA0"/>
                </a:solidFill>
              </a:rPr>
              <a:t>New-</a:t>
            </a:r>
            <a:r>
              <a:rPr lang="en-US" sz="1960" b="1" dirty="0" err="1">
                <a:solidFill>
                  <a:srgbClr val="5F9EA0"/>
                </a:solidFill>
              </a:rPr>
              <a:t>AzureVM</a:t>
            </a:r>
            <a:r>
              <a:rPr lang="en-US" sz="1960" dirty="0">
                <a:solidFill>
                  <a:srgbClr val="000000"/>
                </a:solidFill>
              </a:rPr>
              <a:t> </a:t>
            </a:r>
            <a:r>
              <a:rPr lang="en-US" sz="1960" i="1" dirty="0">
                <a:solidFill>
                  <a:srgbClr val="5F9EA0"/>
                </a:solidFill>
              </a:rPr>
              <a:t>-</a:t>
            </a:r>
            <a:r>
              <a:rPr lang="en-US" sz="1960" i="1" dirty="0" err="1">
                <a:solidFill>
                  <a:srgbClr val="5F9EA0"/>
                </a:solidFill>
              </a:rPr>
              <a:t>ServiceName</a:t>
            </a:r>
            <a:r>
              <a:rPr lang="en-US" sz="1960" dirty="0">
                <a:solidFill>
                  <a:srgbClr val="000000"/>
                </a:solidFill>
              </a:rPr>
              <a:t> </a:t>
            </a:r>
            <a:r>
              <a:rPr lang="en-US" sz="1960" dirty="0">
                <a:solidFill>
                  <a:srgbClr val="800000"/>
                </a:solidFill>
              </a:rPr>
              <a:t>'&lt;cloud service&gt;'</a:t>
            </a:r>
            <a:r>
              <a:rPr lang="en-US" sz="1960" dirty="0">
                <a:solidFill>
                  <a:srgbClr val="000000"/>
                </a:solidFill>
              </a:rPr>
              <a:t> </a:t>
            </a:r>
            <a:r>
              <a:rPr lang="en-US" sz="1960" i="1" dirty="0">
                <a:solidFill>
                  <a:srgbClr val="5F9EA0"/>
                </a:solidFill>
              </a:rPr>
              <a:t>-VMs</a:t>
            </a:r>
            <a:r>
              <a:rPr lang="en-US" sz="1960" dirty="0">
                <a:solidFill>
                  <a:srgbClr val="000000"/>
                </a:solidFill>
              </a:rPr>
              <a:t> </a:t>
            </a:r>
            <a:r>
              <a:rPr lang="en-US" sz="1960" dirty="0">
                <a:solidFill>
                  <a:srgbClr val="800080"/>
                </a:solidFill>
              </a:rPr>
              <a:t>$</a:t>
            </a:r>
            <a:r>
              <a:rPr lang="en-US" sz="1960" dirty="0" err="1">
                <a:solidFill>
                  <a:srgbClr val="800080"/>
                </a:solidFill>
              </a:rPr>
              <a:t>vms</a:t>
            </a:r>
            <a:endParaRPr lang="en-US" sz="1960" dirty="0"/>
          </a:p>
        </p:txBody>
      </p:sp>
      <p:sp>
        <p:nvSpPr>
          <p:cNvPr id="7" name="TextBox 66"/>
          <p:cNvSpPr txBox="1"/>
          <p:nvPr/>
        </p:nvSpPr>
        <p:spPr>
          <a:xfrm>
            <a:off x="336087" y="3586759"/>
            <a:ext cx="1175421" cy="420798"/>
          </a:xfrm>
          <a:prstGeom prst="rect">
            <a:avLst/>
          </a:prstGeom>
          <a:noFill/>
        </p:spPr>
        <p:txBody>
          <a:bodyPr wrap="none" lIns="0" tIns="0" rIns="0" bIns="0" rtlCol="0">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nSpc>
                <a:spcPct val="90000"/>
              </a:lnSpc>
              <a:spcBef>
                <a:spcPct val="20000"/>
              </a:spcBef>
              <a:buSzPct val="80000"/>
            </a:pPr>
            <a:r>
              <a:rPr lang="en-US" sz="3038" dirty="0">
                <a:solidFill>
                  <a:schemeClr val="bg2"/>
                </a:solidFill>
              </a:rPr>
              <a:t>Import</a:t>
            </a:r>
          </a:p>
        </p:txBody>
      </p:sp>
    </p:spTree>
    <p:extLst>
      <p:ext uri="{BB962C8B-B14F-4D97-AF65-F5344CB8AC3E}">
        <p14:creationId xmlns:p14="http://schemas.microsoft.com/office/powerpoint/2010/main" val="3647365142"/>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Deploy Virtual Machine Example</a:t>
            </a:r>
            <a:endParaRPr lang="en-US" dirty="0"/>
          </a:p>
        </p:txBody>
      </p:sp>
      <p:sp>
        <p:nvSpPr>
          <p:cNvPr id="3" name="Text Placeholder 2"/>
          <p:cNvSpPr>
            <a:spLocks noGrp="1"/>
          </p:cNvSpPr>
          <p:nvPr>
            <p:ph type="body" sz="quarter" idx="10"/>
          </p:nvPr>
        </p:nvSpPr>
        <p:spPr>
          <a:xfrm>
            <a:off x="520562" y="1166693"/>
            <a:ext cx="11147702" cy="1126009"/>
          </a:xfrm>
        </p:spPr>
        <p:txBody>
          <a:bodyPr/>
          <a:lstStyle/>
          <a:p>
            <a:pPr defTabSz="913279">
              <a:lnSpc>
                <a:spcPct val="100000"/>
              </a:lnSpc>
              <a:spcBef>
                <a:spcPts val="0"/>
              </a:spcBef>
            </a:pPr>
            <a:r>
              <a:rPr lang="en-US" sz="1999" dirty="0">
                <a:solidFill>
                  <a:srgbClr val="008000"/>
                </a:solidFill>
                <a:latin typeface="Segoe WP Semibold"/>
                <a:cs typeface="+mn-cs"/>
              </a:rPr>
              <a:t>## Create SP WFE1 </a:t>
            </a:r>
          </a:p>
          <a:p>
            <a:pPr defTabSz="913279">
              <a:lnSpc>
                <a:spcPct val="100000"/>
              </a:lnSpc>
              <a:spcBef>
                <a:spcPts val="0"/>
              </a:spcBef>
            </a:pPr>
            <a:r>
              <a:rPr lang="en-US" sz="1999" dirty="0">
                <a:solidFill>
                  <a:srgbClr val="800080"/>
                </a:solidFill>
                <a:latin typeface="Segoe WP Semibold"/>
                <a:cs typeface="+mn-cs"/>
              </a:rPr>
              <a:t>$spwfe1</a:t>
            </a:r>
            <a:r>
              <a:rPr lang="en-US" sz="1999" dirty="0">
                <a:solidFill>
                  <a:srgbClr val="000000"/>
                </a:solidFill>
                <a:latin typeface="Segoe WP Semibold"/>
                <a:cs typeface="+mn-cs"/>
              </a:rPr>
              <a:t> </a:t>
            </a:r>
            <a:r>
              <a:rPr lang="en-US" sz="1999" dirty="0">
                <a:solidFill>
                  <a:srgbClr val="FF0000"/>
                </a:solidFill>
                <a:latin typeface="Segoe WP Semibold"/>
                <a:cs typeface="+mn-cs"/>
              </a:rPr>
              <a:t>=</a:t>
            </a:r>
            <a:r>
              <a:rPr lang="en-US" sz="1999" dirty="0">
                <a:solidFill>
                  <a:srgbClr val="000000"/>
                </a:solidFill>
                <a:latin typeface="Segoe WP Semibold"/>
                <a:cs typeface="+mn-cs"/>
              </a:rPr>
              <a:t> </a:t>
            </a:r>
            <a:r>
              <a:rPr lang="en-US" sz="1999" b="1" dirty="0">
                <a:solidFill>
                  <a:srgbClr val="5F9EA0"/>
                </a:solidFill>
                <a:latin typeface="Segoe WP Semibold"/>
                <a:cs typeface="+mn-cs"/>
              </a:rPr>
              <a:t>New-</a:t>
            </a:r>
            <a:r>
              <a:rPr lang="en-US" sz="1999" b="1" dirty="0" err="1">
                <a:solidFill>
                  <a:srgbClr val="5F9EA0"/>
                </a:solidFill>
                <a:latin typeface="Segoe WP Semibold"/>
                <a:cs typeface="+mn-cs"/>
              </a:rPr>
              <a:t>AzureVMConfig</a:t>
            </a:r>
            <a:r>
              <a:rPr lang="en-US" sz="1999" dirty="0">
                <a:solidFill>
                  <a:srgbClr val="000000"/>
                </a:solidFill>
                <a:latin typeface="Segoe WP Semibold"/>
                <a:cs typeface="+mn-cs"/>
              </a:rPr>
              <a:t> </a:t>
            </a:r>
            <a:r>
              <a:rPr lang="en-US" sz="1999" i="1" dirty="0">
                <a:solidFill>
                  <a:srgbClr val="5F9EA0"/>
                </a:solidFill>
                <a:latin typeface="Segoe WP Semibold"/>
                <a:cs typeface="+mn-cs"/>
              </a:rPr>
              <a:t>-Name</a:t>
            </a:r>
            <a:r>
              <a:rPr lang="en-US" sz="1999" dirty="0">
                <a:solidFill>
                  <a:srgbClr val="000000"/>
                </a:solidFill>
                <a:latin typeface="Segoe WP Semibold"/>
                <a:cs typeface="+mn-cs"/>
              </a:rPr>
              <a:t> </a:t>
            </a:r>
            <a:r>
              <a:rPr lang="en-US" sz="1999" dirty="0">
                <a:solidFill>
                  <a:srgbClr val="800000"/>
                </a:solidFill>
                <a:latin typeface="Segoe WP Semibold"/>
                <a:cs typeface="+mn-cs"/>
              </a:rPr>
              <a:t>'SP-WFE1'</a:t>
            </a:r>
            <a:r>
              <a:rPr lang="en-US" sz="1999" dirty="0">
                <a:solidFill>
                  <a:srgbClr val="000000"/>
                </a:solidFill>
                <a:latin typeface="Segoe WP Semibold"/>
                <a:cs typeface="+mn-cs"/>
              </a:rPr>
              <a:t> </a:t>
            </a:r>
            <a:r>
              <a:rPr lang="en-US" sz="1999" i="1" dirty="0">
                <a:solidFill>
                  <a:srgbClr val="5F9EA0"/>
                </a:solidFill>
                <a:latin typeface="Segoe WP Semibold"/>
                <a:cs typeface="+mn-cs"/>
              </a:rPr>
              <a:t>-</a:t>
            </a:r>
            <a:r>
              <a:rPr lang="en-US" sz="1999" i="1" dirty="0" err="1">
                <a:solidFill>
                  <a:srgbClr val="5F9EA0"/>
                </a:solidFill>
                <a:latin typeface="Segoe WP Semibold"/>
                <a:cs typeface="+mn-cs"/>
              </a:rPr>
              <a:t>AvailabilitySetName</a:t>
            </a:r>
            <a:r>
              <a:rPr lang="en-US" sz="1999" dirty="0">
                <a:solidFill>
                  <a:srgbClr val="000000"/>
                </a:solidFill>
                <a:latin typeface="Segoe WP Semibold"/>
                <a:cs typeface="+mn-cs"/>
              </a:rPr>
              <a:t> </a:t>
            </a:r>
            <a:r>
              <a:rPr lang="en-US" sz="1999" dirty="0">
                <a:solidFill>
                  <a:srgbClr val="800080"/>
                </a:solidFill>
                <a:latin typeface="Segoe WP Semibold"/>
                <a:cs typeface="+mn-cs"/>
              </a:rPr>
              <a:t>$</a:t>
            </a:r>
            <a:r>
              <a:rPr lang="en-US" sz="1999" dirty="0" err="1">
                <a:solidFill>
                  <a:srgbClr val="800080"/>
                </a:solidFill>
                <a:latin typeface="Segoe WP Semibold"/>
                <a:cs typeface="+mn-cs"/>
              </a:rPr>
              <a:t>avsetwfe</a:t>
            </a:r>
            <a:r>
              <a:rPr lang="en-US" sz="1999" dirty="0">
                <a:solidFill>
                  <a:srgbClr val="000000"/>
                </a:solidFill>
                <a:latin typeface="Segoe WP Semibold"/>
                <a:cs typeface="+mn-cs"/>
              </a:rPr>
              <a:t> </a:t>
            </a:r>
            <a:r>
              <a:rPr lang="en-US" sz="1999" b="1" dirty="0">
                <a:solidFill>
                  <a:srgbClr val="5F9EA0"/>
                </a:solidFill>
                <a:latin typeface="Segoe WP Semibold"/>
                <a:cs typeface="+mn-cs"/>
              </a:rPr>
              <a:t>`</a:t>
            </a:r>
            <a:endParaRPr lang="en-US" sz="1999" dirty="0">
              <a:solidFill>
                <a:srgbClr val="000000"/>
              </a:solidFill>
              <a:latin typeface="Segoe WP Semibold"/>
              <a:cs typeface="+mn-cs"/>
            </a:endParaRPr>
          </a:p>
          <a:p>
            <a:pPr defTabSz="913279">
              <a:lnSpc>
                <a:spcPct val="100000"/>
              </a:lnSpc>
              <a:spcBef>
                <a:spcPts val="0"/>
              </a:spcBef>
            </a:pPr>
            <a:r>
              <a:rPr lang="en-US" sz="1999" i="1" dirty="0">
                <a:solidFill>
                  <a:srgbClr val="5F9EA0"/>
                </a:solidFill>
                <a:latin typeface="Segoe WP Semibold"/>
                <a:cs typeface="+mn-cs"/>
              </a:rPr>
              <a:t>-</a:t>
            </a:r>
            <a:r>
              <a:rPr lang="en-US" sz="1999" i="1" dirty="0" err="1">
                <a:solidFill>
                  <a:srgbClr val="5F9EA0"/>
                </a:solidFill>
                <a:latin typeface="Segoe WP Semibold"/>
                <a:cs typeface="+mn-cs"/>
              </a:rPr>
              <a:t>ImageName</a:t>
            </a:r>
            <a:r>
              <a:rPr lang="en-US" sz="1999" dirty="0">
                <a:solidFill>
                  <a:srgbClr val="000000"/>
                </a:solidFill>
                <a:latin typeface="Segoe WP Semibold"/>
                <a:cs typeface="+mn-cs"/>
              </a:rPr>
              <a:t> </a:t>
            </a:r>
            <a:r>
              <a:rPr lang="en-US" sz="1999" dirty="0">
                <a:solidFill>
                  <a:srgbClr val="800080"/>
                </a:solidFill>
                <a:latin typeface="Segoe WP Semibold"/>
                <a:cs typeface="+mn-cs"/>
              </a:rPr>
              <a:t>$</a:t>
            </a:r>
            <a:r>
              <a:rPr lang="en-US" sz="1999" dirty="0" err="1">
                <a:solidFill>
                  <a:srgbClr val="800080"/>
                </a:solidFill>
                <a:latin typeface="Segoe WP Semibold"/>
                <a:cs typeface="+mn-cs"/>
              </a:rPr>
              <a:t>spimage</a:t>
            </a:r>
            <a:r>
              <a:rPr lang="en-US" sz="1999" dirty="0">
                <a:solidFill>
                  <a:srgbClr val="000000"/>
                </a:solidFill>
                <a:latin typeface="Segoe WP Semibold"/>
                <a:cs typeface="+mn-cs"/>
              </a:rPr>
              <a:t> </a:t>
            </a:r>
            <a:r>
              <a:rPr lang="en-US" sz="1999" i="1" dirty="0">
                <a:solidFill>
                  <a:srgbClr val="5F9EA0"/>
                </a:solidFill>
                <a:latin typeface="Segoe WP Semibold"/>
                <a:cs typeface="+mn-cs"/>
              </a:rPr>
              <a:t>-</a:t>
            </a:r>
            <a:r>
              <a:rPr lang="en-US" sz="1999" i="1" dirty="0" err="1">
                <a:solidFill>
                  <a:srgbClr val="5F9EA0"/>
                </a:solidFill>
                <a:latin typeface="Segoe WP Semibold"/>
                <a:cs typeface="+mn-cs"/>
              </a:rPr>
              <a:t>InstanceSize</a:t>
            </a:r>
            <a:r>
              <a:rPr lang="en-US" sz="1999" dirty="0">
                <a:solidFill>
                  <a:srgbClr val="000000"/>
                </a:solidFill>
                <a:latin typeface="Segoe WP Semibold"/>
                <a:cs typeface="+mn-cs"/>
              </a:rPr>
              <a:t> </a:t>
            </a:r>
            <a:r>
              <a:rPr lang="en-US" sz="1999" dirty="0">
                <a:solidFill>
                  <a:srgbClr val="800000"/>
                </a:solidFill>
                <a:latin typeface="Segoe WP Semibold"/>
                <a:cs typeface="+mn-cs"/>
              </a:rPr>
              <a:t>Medium</a:t>
            </a:r>
            <a:r>
              <a:rPr lang="en-US" sz="1999" dirty="0">
                <a:solidFill>
                  <a:srgbClr val="000000"/>
                </a:solidFill>
                <a:latin typeface="Segoe WP Semibold"/>
                <a:cs typeface="+mn-cs"/>
              </a:rPr>
              <a:t> | </a:t>
            </a:r>
            <a:endParaRPr lang="en-US" sz="1999" b="1" dirty="0">
              <a:solidFill>
                <a:schemeClr val="tx1"/>
              </a:solidFill>
              <a:latin typeface="Segoe WP Semibold"/>
              <a:cs typeface="+mn-cs"/>
            </a:endParaRPr>
          </a:p>
        </p:txBody>
      </p:sp>
      <p:sp>
        <p:nvSpPr>
          <p:cNvPr id="4" name="Rectangle 3"/>
          <p:cNvSpPr/>
          <p:nvPr/>
        </p:nvSpPr>
        <p:spPr>
          <a:xfrm>
            <a:off x="534050" y="5073723"/>
            <a:ext cx="11501572" cy="1630575"/>
          </a:xfrm>
          <a:prstGeom prst="rect">
            <a:avLst/>
          </a:prstGeom>
        </p:spPr>
        <p:txBody>
          <a:bodyPr wrap="square">
            <a:spAutoFit/>
          </a:bodyPr>
          <a:lstStyle/>
          <a:p>
            <a:pPr defTabSz="913279">
              <a:defRPr/>
            </a:pPr>
            <a:r>
              <a:rPr lang="en-US" sz="1999" kern="0" dirty="0">
                <a:solidFill>
                  <a:srgbClr val="800080"/>
                </a:solidFill>
                <a:latin typeface="Segoe WP Semibold"/>
              </a:rPr>
              <a:t>$dns1</a:t>
            </a:r>
            <a:r>
              <a:rPr lang="en-US" sz="1999" kern="0" dirty="0">
                <a:solidFill>
                  <a:srgbClr val="000000"/>
                </a:solidFill>
                <a:latin typeface="Segoe WP Semibold"/>
              </a:rPr>
              <a:t> </a:t>
            </a:r>
            <a:r>
              <a:rPr lang="en-US" sz="1999" kern="0" dirty="0">
                <a:solidFill>
                  <a:srgbClr val="FF0000"/>
                </a:solidFill>
                <a:latin typeface="Segoe WP Semibold"/>
              </a:rPr>
              <a:t>=</a:t>
            </a:r>
            <a:r>
              <a:rPr lang="en-US" sz="1999" kern="0" dirty="0">
                <a:solidFill>
                  <a:srgbClr val="000000"/>
                </a:solidFill>
                <a:latin typeface="Segoe WP Semibold"/>
              </a:rPr>
              <a:t> </a:t>
            </a:r>
            <a:r>
              <a:rPr lang="en-US" sz="1999" b="1" kern="0" dirty="0">
                <a:solidFill>
                  <a:srgbClr val="5F9EA0"/>
                </a:solidFill>
                <a:latin typeface="Segoe WP Semibold"/>
              </a:rPr>
              <a:t>New-</a:t>
            </a:r>
            <a:r>
              <a:rPr lang="en-US" sz="1999" b="1" kern="0" dirty="0" err="1">
                <a:solidFill>
                  <a:srgbClr val="5F9EA0"/>
                </a:solidFill>
                <a:latin typeface="Segoe WP Semibold"/>
              </a:rPr>
              <a:t>AzureDns</a:t>
            </a:r>
            <a:r>
              <a:rPr lang="en-US" sz="1999" kern="0" dirty="0">
                <a:solidFill>
                  <a:srgbClr val="000000"/>
                </a:solidFill>
                <a:latin typeface="Segoe WP Semibold"/>
              </a:rPr>
              <a:t> </a:t>
            </a:r>
            <a:r>
              <a:rPr lang="en-US" sz="1999" i="1" kern="0" dirty="0">
                <a:solidFill>
                  <a:srgbClr val="5F9EA0"/>
                </a:solidFill>
                <a:latin typeface="Segoe WP Semibold"/>
              </a:rPr>
              <a:t>-Name</a:t>
            </a:r>
            <a:r>
              <a:rPr lang="en-US" sz="1999" kern="0" dirty="0">
                <a:solidFill>
                  <a:srgbClr val="000000"/>
                </a:solidFill>
                <a:latin typeface="Segoe WP Semibold"/>
              </a:rPr>
              <a:t> </a:t>
            </a:r>
            <a:r>
              <a:rPr lang="en-US" sz="1999" kern="0" dirty="0">
                <a:solidFill>
                  <a:srgbClr val="800000"/>
                </a:solidFill>
                <a:latin typeface="Segoe WP Semibold"/>
              </a:rPr>
              <a:t>'dns1'</a:t>
            </a:r>
            <a:r>
              <a:rPr lang="en-US" sz="1999" kern="0" dirty="0">
                <a:solidFill>
                  <a:srgbClr val="000000"/>
                </a:solidFill>
                <a:latin typeface="Segoe WP Semibold"/>
              </a:rPr>
              <a:t> </a:t>
            </a:r>
            <a:r>
              <a:rPr lang="en-US" sz="1999" i="1" kern="0" dirty="0">
                <a:solidFill>
                  <a:srgbClr val="5F9EA0"/>
                </a:solidFill>
                <a:latin typeface="Segoe WP Semibold"/>
              </a:rPr>
              <a:t>-</a:t>
            </a:r>
            <a:r>
              <a:rPr lang="en-US" sz="1999" i="1" kern="0" dirty="0" err="1">
                <a:solidFill>
                  <a:srgbClr val="5F9EA0"/>
                </a:solidFill>
                <a:latin typeface="Segoe WP Semibold"/>
              </a:rPr>
              <a:t>IPAddress</a:t>
            </a:r>
            <a:r>
              <a:rPr lang="en-US" sz="1999" kern="0" dirty="0">
                <a:solidFill>
                  <a:srgbClr val="000000"/>
                </a:solidFill>
                <a:latin typeface="Segoe WP Semibold"/>
              </a:rPr>
              <a:t> </a:t>
            </a:r>
            <a:r>
              <a:rPr lang="en-US" sz="1999" kern="0" dirty="0">
                <a:solidFill>
                  <a:srgbClr val="800000"/>
                </a:solidFill>
                <a:latin typeface="Segoe WP Semibold"/>
              </a:rPr>
              <a:t>'10.1.2.4'</a:t>
            </a:r>
            <a:r>
              <a:rPr lang="en-US" sz="1999" kern="0" dirty="0">
                <a:solidFill>
                  <a:srgbClr val="000000"/>
                </a:solidFill>
                <a:latin typeface="Segoe WP Semibold"/>
              </a:rPr>
              <a:t> </a:t>
            </a:r>
          </a:p>
          <a:p>
            <a:pPr defTabSz="913279">
              <a:defRPr/>
            </a:pPr>
            <a:endParaRPr lang="en-US" sz="1999" kern="0" dirty="0">
              <a:solidFill>
                <a:srgbClr val="000000"/>
              </a:solidFill>
              <a:latin typeface="Segoe WP Semibold"/>
            </a:endParaRPr>
          </a:p>
          <a:p>
            <a:pPr defTabSz="913279">
              <a:defRPr/>
            </a:pPr>
            <a:r>
              <a:rPr lang="en-US" sz="1999" b="1" kern="0" dirty="0">
                <a:solidFill>
                  <a:srgbClr val="5F9EA0"/>
                </a:solidFill>
                <a:latin typeface="Segoe WP Semibold"/>
              </a:rPr>
              <a:t>New-</a:t>
            </a:r>
            <a:r>
              <a:rPr lang="en-US" sz="1999" b="1" kern="0" dirty="0" err="1">
                <a:solidFill>
                  <a:srgbClr val="5F9EA0"/>
                </a:solidFill>
                <a:latin typeface="Segoe WP Semibold"/>
              </a:rPr>
              <a:t>AzureVM</a:t>
            </a:r>
            <a:r>
              <a:rPr lang="en-US" sz="1999" kern="0" dirty="0">
                <a:solidFill>
                  <a:srgbClr val="000000"/>
                </a:solidFill>
                <a:latin typeface="Segoe WP Semibold"/>
              </a:rPr>
              <a:t> </a:t>
            </a:r>
            <a:r>
              <a:rPr lang="en-US" sz="1999" i="1" kern="0" dirty="0">
                <a:solidFill>
                  <a:srgbClr val="5F9EA0"/>
                </a:solidFill>
                <a:latin typeface="Segoe WP Semibold"/>
              </a:rPr>
              <a:t>-</a:t>
            </a:r>
            <a:r>
              <a:rPr lang="en-US" sz="1999" i="1" kern="0" dirty="0" err="1">
                <a:solidFill>
                  <a:srgbClr val="5F9EA0"/>
                </a:solidFill>
                <a:latin typeface="Segoe WP Semibold"/>
              </a:rPr>
              <a:t>ServiceName</a:t>
            </a:r>
            <a:r>
              <a:rPr lang="en-US" sz="1999" kern="0" dirty="0">
                <a:solidFill>
                  <a:srgbClr val="000000"/>
                </a:solidFill>
                <a:latin typeface="Segoe WP Semibold"/>
              </a:rPr>
              <a:t> </a:t>
            </a:r>
            <a:r>
              <a:rPr lang="en-US" sz="1999" kern="0" dirty="0">
                <a:solidFill>
                  <a:srgbClr val="800080"/>
                </a:solidFill>
                <a:latin typeface="Segoe WP Semibold"/>
              </a:rPr>
              <a:t>$</a:t>
            </a:r>
            <a:r>
              <a:rPr lang="en-US" sz="1999" kern="0" dirty="0" err="1">
                <a:solidFill>
                  <a:srgbClr val="800080"/>
                </a:solidFill>
                <a:latin typeface="Segoe WP Semibold"/>
              </a:rPr>
              <a:t>cloudsvc</a:t>
            </a:r>
            <a:r>
              <a:rPr lang="en-US" sz="1999" kern="0" dirty="0">
                <a:solidFill>
                  <a:srgbClr val="000000"/>
                </a:solidFill>
                <a:latin typeface="Segoe WP Semibold"/>
              </a:rPr>
              <a:t> </a:t>
            </a:r>
            <a:r>
              <a:rPr lang="en-US" sz="1999" i="1" kern="0" dirty="0">
                <a:solidFill>
                  <a:srgbClr val="5F9EA0"/>
                </a:solidFill>
                <a:latin typeface="Segoe WP Semibold"/>
              </a:rPr>
              <a:t>-</a:t>
            </a:r>
            <a:r>
              <a:rPr lang="en-US" sz="1999" i="1" kern="0" dirty="0" err="1">
                <a:solidFill>
                  <a:srgbClr val="5F9EA0"/>
                </a:solidFill>
                <a:latin typeface="Segoe WP Semibold"/>
              </a:rPr>
              <a:t>AffinityGroup</a:t>
            </a:r>
            <a:r>
              <a:rPr lang="en-US" sz="1999" kern="0" dirty="0">
                <a:solidFill>
                  <a:srgbClr val="000000"/>
                </a:solidFill>
                <a:latin typeface="Segoe WP Semibold"/>
              </a:rPr>
              <a:t> </a:t>
            </a:r>
            <a:r>
              <a:rPr lang="en-US" sz="1999" kern="0" dirty="0">
                <a:solidFill>
                  <a:srgbClr val="800080"/>
                </a:solidFill>
                <a:latin typeface="Segoe WP Semibold"/>
              </a:rPr>
              <a:t>$</a:t>
            </a:r>
            <a:r>
              <a:rPr lang="en-US" sz="1999" kern="0" dirty="0" err="1">
                <a:solidFill>
                  <a:srgbClr val="800080"/>
                </a:solidFill>
                <a:latin typeface="Segoe WP Semibold"/>
              </a:rPr>
              <a:t>ag</a:t>
            </a:r>
            <a:r>
              <a:rPr lang="en-US" sz="1999" kern="0" dirty="0">
                <a:solidFill>
                  <a:srgbClr val="000000"/>
                </a:solidFill>
                <a:latin typeface="Segoe WP Semibold"/>
              </a:rPr>
              <a:t> </a:t>
            </a:r>
            <a:r>
              <a:rPr lang="en-US" sz="1999" i="1" kern="0" dirty="0">
                <a:solidFill>
                  <a:srgbClr val="5F9EA0"/>
                </a:solidFill>
                <a:latin typeface="Segoe WP Semibold"/>
              </a:rPr>
              <a:t>-</a:t>
            </a:r>
            <a:r>
              <a:rPr lang="en-US" sz="1999" i="1" kern="0" dirty="0" err="1">
                <a:solidFill>
                  <a:srgbClr val="5F9EA0"/>
                </a:solidFill>
                <a:latin typeface="Segoe WP Semibold"/>
              </a:rPr>
              <a:t>VNetName</a:t>
            </a:r>
            <a:r>
              <a:rPr lang="en-US" sz="1999" kern="0" dirty="0">
                <a:solidFill>
                  <a:srgbClr val="000000"/>
                </a:solidFill>
                <a:latin typeface="Segoe WP Semibold"/>
              </a:rPr>
              <a:t> </a:t>
            </a:r>
            <a:r>
              <a:rPr lang="en-US" sz="1999" kern="0" dirty="0">
                <a:solidFill>
                  <a:srgbClr val="800080"/>
                </a:solidFill>
                <a:latin typeface="Segoe WP Semibold"/>
              </a:rPr>
              <a:t>$</a:t>
            </a:r>
            <a:r>
              <a:rPr lang="en-US" sz="1999" kern="0" dirty="0" err="1">
                <a:solidFill>
                  <a:srgbClr val="800080"/>
                </a:solidFill>
                <a:latin typeface="Segoe WP Semibold"/>
              </a:rPr>
              <a:t>vnetname</a:t>
            </a:r>
            <a:r>
              <a:rPr lang="en-US" sz="1999" kern="0" dirty="0">
                <a:solidFill>
                  <a:srgbClr val="000000"/>
                </a:solidFill>
                <a:latin typeface="Segoe WP Semibold"/>
              </a:rPr>
              <a:t> </a:t>
            </a:r>
            <a:r>
              <a:rPr lang="en-US" sz="1999" b="1" kern="0" dirty="0">
                <a:solidFill>
                  <a:srgbClr val="5F9EA0"/>
                </a:solidFill>
                <a:latin typeface="Segoe WP Semibold"/>
              </a:rPr>
              <a:t>`</a:t>
            </a:r>
            <a:endParaRPr lang="en-US" sz="1999" kern="0" dirty="0">
              <a:solidFill>
                <a:srgbClr val="000000"/>
              </a:solidFill>
              <a:latin typeface="Segoe WP Semibold"/>
            </a:endParaRPr>
          </a:p>
          <a:p>
            <a:pPr defTabSz="913279">
              <a:defRPr/>
            </a:pPr>
            <a:r>
              <a:rPr lang="en-US" sz="1999" i="1" kern="0" dirty="0">
                <a:solidFill>
                  <a:srgbClr val="5F9EA0"/>
                </a:solidFill>
                <a:latin typeface="Segoe WP Semibold"/>
              </a:rPr>
              <a:t>-</a:t>
            </a:r>
            <a:r>
              <a:rPr lang="en-US" sz="1999" i="1" kern="0" dirty="0" err="1">
                <a:solidFill>
                  <a:srgbClr val="5F9EA0"/>
                </a:solidFill>
                <a:latin typeface="Segoe WP Semibold"/>
              </a:rPr>
              <a:t>DnsSettings</a:t>
            </a:r>
            <a:r>
              <a:rPr lang="en-US" sz="1999" kern="0" dirty="0">
                <a:solidFill>
                  <a:srgbClr val="000000"/>
                </a:solidFill>
                <a:latin typeface="Segoe WP Semibold"/>
              </a:rPr>
              <a:t> </a:t>
            </a:r>
            <a:r>
              <a:rPr lang="en-US" sz="1999" kern="0" dirty="0">
                <a:solidFill>
                  <a:srgbClr val="800080"/>
                </a:solidFill>
                <a:latin typeface="Segoe WP Semibold"/>
              </a:rPr>
              <a:t>$dns1</a:t>
            </a:r>
            <a:r>
              <a:rPr lang="en-US" sz="1999" kern="0" dirty="0">
                <a:solidFill>
                  <a:srgbClr val="000000"/>
                </a:solidFill>
                <a:latin typeface="Segoe WP Semibold"/>
              </a:rPr>
              <a:t> </a:t>
            </a:r>
            <a:r>
              <a:rPr lang="en-US" sz="1999" i="1" kern="0" dirty="0">
                <a:solidFill>
                  <a:srgbClr val="5F9EA0"/>
                </a:solidFill>
                <a:latin typeface="Segoe WP Semibold"/>
              </a:rPr>
              <a:t>-VMs</a:t>
            </a:r>
            <a:r>
              <a:rPr lang="en-US" sz="1999" kern="0" dirty="0">
                <a:solidFill>
                  <a:srgbClr val="000000"/>
                </a:solidFill>
                <a:latin typeface="Segoe WP Semibold"/>
              </a:rPr>
              <a:t> </a:t>
            </a:r>
            <a:r>
              <a:rPr lang="en-US" sz="1999" kern="0" dirty="0">
                <a:solidFill>
                  <a:srgbClr val="800080"/>
                </a:solidFill>
                <a:latin typeface="Segoe WP Semibold"/>
              </a:rPr>
              <a:t>$spwfe1</a:t>
            </a:r>
            <a:r>
              <a:rPr lang="en-US" sz="1999" kern="0" dirty="0">
                <a:solidFill>
                  <a:srgbClr val="000000"/>
                </a:solidFill>
                <a:latin typeface="Segoe WP Semibold"/>
              </a:rPr>
              <a:t>, </a:t>
            </a:r>
            <a:r>
              <a:rPr lang="en-US" sz="1999" kern="0" dirty="0">
                <a:solidFill>
                  <a:srgbClr val="800080"/>
                </a:solidFill>
                <a:latin typeface="Segoe WP Semibold"/>
              </a:rPr>
              <a:t>$spwfe2</a:t>
            </a:r>
            <a:r>
              <a:rPr lang="en-US" sz="1999" kern="0" dirty="0">
                <a:solidFill>
                  <a:srgbClr val="000000"/>
                </a:solidFill>
                <a:latin typeface="Segoe WP Semibold"/>
              </a:rPr>
              <a:t>, </a:t>
            </a:r>
            <a:r>
              <a:rPr lang="en-US" sz="1999" kern="0" dirty="0">
                <a:solidFill>
                  <a:srgbClr val="800080"/>
                </a:solidFill>
                <a:latin typeface="Segoe WP Semibold"/>
              </a:rPr>
              <a:t>$spwfe3</a:t>
            </a:r>
            <a:r>
              <a:rPr lang="en-US" sz="1999" kern="0" dirty="0">
                <a:solidFill>
                  <a:srgbClr val="000000"/>
                </a:solidFill>
                <a:latin typeface="Segoe WP Semibold"/>
              </a:rPr>
              <a:t>, </a:t>
            </a:r>
            <a:r>
              <a:rPr lang="en-US" sz="1999" kern="0" dirty="0">
                <a:solidFill>
                  <a:srgbClr val="800080"/>
                </a:solidFill>
                <a:latin typeface="Segoe WP Semibold"/>
              </a:rPr>
              <a:t>$spwfe4</a:t>
            </a:r>
            <a:r>
              <a:rPr lang="en-US" sz="1999" kern="0" dirty="0">
                <a:solidFill>
                  <a:srgbClr val="000000"/>
                </a:solidFill>
                <a:latin typeface="Segoe WP Semibold"/>
              </a:rPr>
              <a:t>, </a:t>
            </a:r>
            <a:r>
              <a:rPr lang="en-US" sz="1999" kern="0" dirty="0">
                <a:solidFill>
                  <a:srgbClr val="800080"/>
                </a:solidFill>
                <a:latin typeface="Segoe WP Semibold"/>
              </a:rPr>
              <a:t>$spapp1</a:t>
            </a:r>
            <a:r>
              <a:rPr lang="en-US" sz="1999" kern="0" dirty="0">
                <a:solidFill>
                  <a:srgbClr val="000000"/>
                </a:solidFill>
                <a:latin typeface="Segoe WP Semibold"/>
              </a:rPr>
              <a:t>, </a:t>
            </a:r>
            <a:r>
              <a:rPr lang="en-US" sz="1999" kern="0" dirty="0">
                <a:solidFill>
                  <a:srgbClr val="800080"/>
                </a:solidFill>
                <a:latin typeface="Segoe WP Semibold"/>
              </a:rPr>
              <a:t>$spapp2</a:t>
            </a:r>
            <a:r>
              <a:rPr lang="en-US" sz="1999" kern="0" dirty="0">
                <a:solidFill>
                  <a:srgbClr val="000000"/>
                </a:solidFill>
                <a:latin typeface="Segoe WP Semibold"/>
              </a:rPr>
              <a:t>, </a:t>
            </a:r>
            <a:r>
              <a:rPr lang="en-US" sz="1999" kern="0" dirty="0">
                <a:solidFill>
                  <a:srgbClr val="800080"/>
                </a:solidFill>
                <a:latin typeface="Segoe WP Semibold"/>
              </a:rPr>
              <a:t>$spsql1</a:t>
            </a:r>
            <a:r>
              <a:rPr lang="en-US" sz="1999" kern="0" dirty="0">
                <a:solidFill>
                  <a:srgbClr val="000000"/>
                </a:solidFill>
                <a:latin typeface="Segoe WP Semibold"/>
              </a:rPr>
              <a:t>, </a:t>
            </a:r>
            <a:r>
              <a:rPr lang="en-US" sz="1999" kern="0" dirty="0">
                <a:solidFill>
                  <a:srgbClr val="800080"/>
                </a:solidFill>
                <a:latin typeface="Segoe WP Semibold"/>
              </a:rPr>
              <a:t>$spsql2</a:t>
            </a:r>
            <a:endParaRPr lang="en-US" sz="1899" kern="0" dirty="0">
              <a:solidFill>
                <a:srgbClr val="FFFFFF"/>
              </a:solidFill>
            </a:endParaRPr>
          </a:p>
        </p:txBody>
      </p:sp>
      <p:sp>
        <p:nvSpPr>
          <p:cNvPr id="9" name="Text Placeholder 2"/>
          <p:cNvSpPr txBox="1">
            <a:spLocks/>
          </p:cNvSpPr>
          <p:nvPr/>
        </p:nvSpPr>
        <p:spPr>
          <a:xfrm>
            <a:off x="534049" y="2143048"/>
            <a:ext cx="11144528" cy="922945"/>
          </a:xfrm>
          <a:prstGeom prst="rect">
            <a:avLst/>
          </a:prstGeom>
        </p:spPr>
        <p:txBody>
          <a:bodyPr vert="horz" wrap="square" lIns="0" tIns="0" rIns="0" bIns="0" rtlCol="0">
            <a:spAutoFit/>
          </a:bodyPr>
          <a:lstStyle>
            <a:lvl1pPr marL="0" indent="0" algn="l" defTabSz="914363" rtl="0" eaLnBrk="1" latinLnBrk="0" hangingPunct="1">
              <a:lnSpc>
                <a:spcPct val="90000"/>
              </a:lnSpc>
              <a:spcBef>
                <a:spcPct val="20000"/>
              </a:spcBef>
              <a:buFont typeface="Arial" pitchFamily="34" charset="0"/>
              <a:buNone/>
              <a:defRPr sz="3000" b="0" kern="1200">
                <a:solidFill>
                  <a:schemeClr val="tx1">
                    <a:alpha val="99000"/>
                  </a:schemeClr>
                </a:solidFill>
                <a:latin typeface="Consolas" pitchFamily="49" charset="0"/>
                <a:ea typeface="+mn-ea"/>
                <a:cs typeface="Consolas" pitchFamily="49" charset="0"/>
              </a:defRPr>
            </a:lvl1pPr>
            <a:lvl2pPr marL="384954" indent="-7937" algn="l" defTabSz="914363" rtl="0" eaLnBrk="1" latinLnBrk="0" hangingPunct="1">
              <a:lnSpc>
                <a:spcPct val="90000"/>
              </a:lnSpc>
              <a:spcBef>
                <a:spcPct val="20000"/>
              </a:spcBef>
              <a:buFont typeface="Arial" pitchFamily="34" charset="0"/>
              <a:buNone/>
              <a:defRPr sz="2800" b="0" kern="1200">
                <a:solidFill>
                  <a:schemeClr val="tx1">
                    <a:alpha val="99000"/>
                  </a:schemeClr>
                </a:solidFill>
                <a:latin typeface="Consolas" pitchFamily="49" charset="0"/>
                <a:ea typeface="+mn-ea"/>
                <a:cs typeface="Consolas" pitchFamily="49" charset="0"/>
              </a:defRPr>
            </a:lvl2pPr>
            <a:lvl3pPr marL="761970" indent="-7937" algn="l" defTabSz="914363" rtl="0" eaLnBrk="1" latinLnBrk="0" hangingPunct="1">
              <a:lnSpc>
                <a:spcPct val="90000"/>
              </a:lnSpc>
              <a:spcBef>
                <a:spcPct val="20000"/>
              </a:spcBef>
              <a:buFont typeface="Arial" pitchFamily="34" charset="0"/>
              <a:buNone/>
              <a:defRPr sz="2400" b="0" kern="1200">
                <a:solidFill>
                  <a:schemeClr val="tx1">
                    <a:alpha val="99000"/>
                  </a:schemeClr>
                </a:solidFill>
                <a:latin typeface="Consolas" pitchFamily="49" charset="0"/>
                <a:ea typeface="+mn-ea"/>
                <a:cs typeface="Consolas" pitchFamily="49" charset="0"/>
              </a:defRPr>
            </a:lvl3pPr>
            <a:lvl4pPr marL="1094009" indent="7937" algn="l" defTabSz="914363" rtl="0" eaLnBrk="1" latinLnBrk="0" hangingPunct="1">
              <a:lnSpc>
                <a:spcPct val="90000"/>
              </a:lnSpc>
              <a:spcBef>
                <a:spcPct val="20000"/>
              </a:spcBef>
              <a:buFont typeface="Arial" pitchFamily="34" charset="0"/>
              <a:buNone/>
              <a:defRPr sz="2400" b="0" kern="1200">
                <a:solidFill>
                  <a:schemeClr val="tx1">
                    <a:alpha val="99000"/>
                  </a:schemeClr>
                </a:solidFill>
                <a:latin typeface="Consolas" pitchFamily="49" charset="0"/>
                <a:ea typeface="+mn-ea"/>
                <a:cs typeface="Consolas" pitchFamily="49" charset="0"/>
              </a:defRPr>
            </a:lvl4pPr>
            <a:lvl5pPr marL="1426047" indent="0" algn="l" defTabSz="914363" rtl="0" eaLnBrk="1" latinLnBrk="0" hangingPunct="1">
              <a:lnSpc>
                <a:spcPct val="90000"/>
              </a:lnSpc>
              <a:spcBef>
                <a:spcPct val="20000"/>
              </a:spcBef>
              <a:buFont typeface="Arial" pitchFamily="34" charset="0"/>
              <a:buNone/>
              <a:defRPr sz="2400" b="0" kern="1200">
                <a:solidFill>
                  <a:schemeClr val="tx1">
                    <a:alpha val="99000"/>
                  </a:schemeClr>
                </a:solidFill>
                <a:latin typeface="Consolas" pitchFamily="49" charset="0"/>
                <a:ea typeface="+mn-ea"/>
                <a:cs typeface="Consolas" pitchFamily="49"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3279">
              <a:lnSpc>
                <a:spcPct val="100000"/>
              </a:lnSpc>
              <a:spcBef>
                <a:spcPts val="0"/>
              </a:spcBef>
            </a:pPr>
            <a:r>
              <a:rPr lang="en-US" sz="1999" b="1" dirty="0">
                <a:solidFill>
                  <a:srgbClr val="5F9EA0"/>
                </a:solidFill>
                <a:latin typeface="Segoe WP Semibold"/>
                <a:cs typeface="+mn-cs"/>
              </a:rPr>
              <a:t>Add-</a:t>
            </a:r>
            <a:r>
              <a:rPr lang="en-US" sz="1999" b="1" dirty="0" err="1">
                <a:solidFill>
                  <a:srgbClr val="5F9EA0"/>
                </a:solidFill>
                <a:latin typeface="Segoe WP Semibold"/>
                <a:cs typeface="+mn-cs"/>
              </a:rPr>
              <a:t>AzureProvisioningConfig</a:t>
            </a:r>
            <a:r>
              <a:rPr lang="en-US" sz="1999" dirty="0">
                <a:solidFill>
                  <a:srgbClr val="000000"/>
                </a:solidFill>
                <a:latin typeface="Segoe WP Semibold"/>
                <a:cs typeface="+mn-cs"/>
              </a:rPr>
              <a:t> </a:t>
            </a:r>
            <a:r>
              <a:rPr lang="en-US" sz="1999" i="1" dirty="0">
                <a:solidFill>
                  <a:srgbClr val="5F9EA0"/>
                </a:solidFill>
                <a:latin typeface="Segoe WP Semibold"/>
                <a:cs typeface="+mn-cs"/>
              </a:rPr>
              <a:t>-</a:t>
            </a:r>
            <a:r>
              <a:rPr lang="en-US" sz="1999" i="1" dirty="0" err="1">
                <a:solidFill>
                  <a:srgbClr val="5F9EA0"/>
                </a:solidFill>
                <a:latin typeface="Segoe WP Semibold"/>
                <a:cs typeface="+mn-cs"/>
              </a:rPr>
              <a:t>WindowsDomain</a:t>
            </a:r>
            <a:r>
              <a:rPr lang="en-US" sz="1999" dirty="0">
                <a:solidFill>
                  <a:srgbClr val="000000"/>
                </a:solidFill>
                <a:latin typeface="Segoe WP Semibold"/>
                <a:cs typeface="+mn-cs"/>
              </a:rPr>
              <a:t> </a:t>
            </a:r>
            <a:r>
              <a:rPr lang="en-US" sz="1999" i="1" dirty="0">
                <a:solidFill>
                  <a:srgbClr val="5F9EA0"/>
                </a:solidFill>
                <a:latin typeface="Segoe WP Semibold"/>
                <a:cs typeface="+mn-cs"/>
              </a:rPr>
              <a:t>-Password</a:t>
            </a:r>
            <a:r>
              <a:rPr lang="en-US" sz="1999" dirty="0">
                <a:solidFill>
                  <a:srgbClr val="000000"/>
                </a:solidFill>
                <a:latin typeface="Segoe WP Semibold"/>
                <a:cs typeface="+mn-cs"/>
              </a:rPr>
              <a:t> </a:t>
            </a:r>
            <a:r>
              <a:rPr lang="en-US" sz="1999" dirty="0">
                <a:solidFill>
                  <a:srgbClr val="800080"/>
                </a:solidFill>
                <a:latin typeface="Segoe WP Semibold"/>
                <a:cs typeface="+mn-cs"/>
              </a:rPr>
              <a:t>$</a:t>
            </a:r>
            <a:r>
              <a:rPr lang="en-US" sz="1999" dirty="0" err="1">
                <a:solidFill>
                  <a:srgbClr val="800080"/>
                </a:solidFill>
                <a:latin typeface="Segoe WP Semibold"/>
                <a:cs typeface="+mn-cs"/>
              </a:rPr>
              <a:t>dompwd</a:t>
            </a:r>
            <a:r>
              <a:rPr lang="en-US" sz="1999" dirty="0">
                <a:solidFill>
                  <a:srgbClr val="000000"/>
                </a:solidFill>
                <a:latin typeface="Segoe WP Semibold"/>
                <a:cs typeface="+mn-cs"/>
              </a:rPr>
              <a:t> </a:t>
            </a:r>
            <a:r>
              <a:rPr lang="en-US" sz="1999" b="1" dirty="0">
                <a:solidFill>
                  <a:srgbClr val="5F9EA0"/>
                </a:solidFill>
                <a:latin typeface="Segoe WP Semibold"/>
                <a:cs typeface="+mn-cs"/>
              </a:rPr>
              <a:t>`</a:t>
            </a:r>
            <a:endParaRPr lang="en-US" sz="1999" dirty="0">
              <a:solidFill>
                <a:srgbClr val="000000"/>
              </a:solidFill>
              <a:latin typeface="Segoe WP Semibold"/>
              <a:cs typeface="+mn-cs"/>
            </a:endParaRPr>
          </a:p>
          <a:p>
            <a:pPr defTabSz="913279">
              <a:lnSpc>
                <a:spcPct val="100000"/>
              </a:lnSpc>
              <a:spcBef>
                <a:spcPts val="0"/>
              </a:spcBef>
            </a:pPr>
            <a:r>
              <a:rPr lang="fr-FR" sz="1999" i="1" dirty="0">
                <a:solidFill>
                  <a:srgbClr val="5F9EA0"/>
                </a:solidFill>
                <a:latin typeface="Segoe WP Semibold"/>
                <a:cs typeface="+mn-cs"/>
              </a:rPr>
              <a:t>-Domain</a:t>
            </a:r>
            <a:r>
              <a:rPr lang="fr-FR" sz="1999" dirty="0">
                <a:solidFill>
                  <a:srgbClr val="000000"/>
                </a:solidFill>
                <a:latin typeface="Segoe WP Semibold"/>
                <a:cs typeface="+mn-cs"/>
              </a:rPr>
              <a:t> </a:t>
            </a:r>
            <a:r>
              <a:rPr lang="fr-FR" sz="1999" dirty="0">
                <a:solidFill>
                  <a:srgbClr val="800080"/>
                </a:solidFill>
                <a:latin typeface="Segoe WP Semibold"/>
                <a:cs typeface="+mn-cs"/>
              </a:rPr>
              <a:t>$</a:t>
            </a:r>
            <a:r>
              <a:rPr lang="fr-FR" sz="1999" dirty="0" err="1">
                <a:solidFill>
                  <a:srgbClr val="800080"/>
                </a:solidFill>
                <a:latin typeface="Segoe WP Semibold"/>
                <a:cs typeface="+mn-cs"/>
              </a:rPr>
              <a:t>domain</a:t>
            </a:r>
            <a:r>
              <a:rPr lang="fr-FR" sz="1999" dirty="0">
                <a:solidFill>
                  <a:srgbClr val="000000"/>
                </a:solidFill>
                <a:latin typeface="Segoe WP Semibold"/>
                <a:cs typeface="+mn-cs"/>
              </a:rPr>
              <a:t> </a:t>
            </a:r>
            <a:r>
              <a:rPr lang="fr-FR" sz="1999" i="1" dirty="0">
                <a:solidFill>
                  <a:srgbClr val="5F9EA0"/>
                </a:solidFill>
                <a:latin typeface="Segoe WP Semibold"/>
                <a:cs typeface="+mn-cs"/>
              </a:rPr>
              <a:t>-</a:t>
            </a:r>
            <a:r>
              <a:rPr lang="fr-FR" sz="1999" i="1" dirty="0" err="1">
                <a:solidFill>
                  <a:srgbClr val="5F9EA0"/>
                </a:solidFill>
                <a:latin typeface="Segoe WP Semibold"/>
                <a:cs typeface="+mn-cs"/>
              </a:rPr>
              <a:t>DomainUserName</a:t>
            </a:r>
            <a:r>
              <a:rPr lang="fr-FR" sz="1999" dirty="0">
                <a:solidFill>
                  <a:srgbClr val="000000"/>
                </a:solidFill>
                <a:latin typeface="Segoe WP Semibold"/>
                <a:cs typeface="+mn-cs"/>
              </a:rPr>
              <a:t> </a:t>
            </a:r>
            <a:r>
              <a:rPr lang="fr-FR" sz="1999" dirty="0">
                <a:solidFill>
                  <a:srgbClr val="800080"/>
                </a:solidFill>
                <a:latin typeface="Segoe WP Semibold"/>
                <a:cs typeface="+mn-cs"/>
              </a:rPr>
              <a:t>$</a:t>
            </a:r>
            <a:r>
              <a:rPr lang="fr-FR" sz="1999" dirty="0" err="1">
                <a:solidFill>
                  <a:srgbClr val="800080"/>
                </a:solidFill>
                <a:latin typeface="Segoe WP Semibold"/>
                <a:cs typeface="+mn-cs"/>
              </a:rPr>
              <a:t>domuser</a:t>
            </a:r>
            <a:r>
              <a:rPr lang="fr-FR" sz="1999" dirty="0">
                <a:solidFill>
                  <a:srgbClr val="000000"/>
                </a:solidFill>
                <a:latin typeface="Segoe WP Semibold"/>
                <a:cs typeface="+mn-cs"/>
              </a:rPr>
              <a:t> </a:t>
            </a:r>
            <a:r>
              <a:rPr lang="fr-FR" sz="1999" i="1" dirty="0">
                <a:solidFill>
                  <a:srgbClr val="5F9EA0"/>
                </a:solidFill>
                <a:latin typeface="Segoe WP Semibold"/>
                <a:cs typeface="+mn-cs"/>
              </a:rPr>
              <a:t>-</a:t>
            </a:r>
            <a:r>
              <a:rPr lang="fr-FR" sz="1999" i="1" dirty="0" err="1">
                <a:solidFill>
                  <a:srgbClr val="5F9EA0"/>
                </a:solidFill>
                <a:latin typeface="Segoe WP Semibold"/>
                <a:cs typeface="+mn-cs"/>
              </a:rPr>
              <a:t>DomainPassword</a:t>
            </a:r>
            <a:r>
              <a:rPr lang="fr-FR" sz="1999" dirty="0">
                <a:solidFill>
                  <a:srgbClr val="000000"/>
                </a:solidFill>
                <a:latin typeface="Segoe WP Semibold"/>
                <a:cs typeface="+mn-cs"/>
              </a:rPr>
              <a:t> </a:t>
            </a:r>
            <a:r>
              <a:rPr lang="fr-FR" sz="1999" dirty="0">
                <a:solidFill>
                  <a:srgbClr val="800080"/>
                </a:solidFill>
                <a:latin typeface="Segoe WP Semibold"/>
                <a:cs typeface="+mn-cs"/>
              </a:rPr>
              <a:t>$</a:t>
            </a:r>
            <a:r>
              <a:rPr lang="fr-FR" sz="1999" dirty="0" err="1">
                <a:solidFill>
                  <a:srgbClr val="800080"/>
                </a:solidFill>
                <a:latin typeface="Segoe WP Semibold"/>
                <a:cs typeface="+mn-cs"/>
              </a:rPr>
              <a:t>dompwd</a:t>
            </a:r>
            <a:r>
              <a:rPr lang="fr-FR" sz="1999" dirty="0">
                <a:solidFill>
                  <a:srgbClr val="000000"/>
                </a:solidFill>
                <a:latin typeface="Segoe WP Semibold"/>
                <a:cs typeface="+mn-cs"/>
              </a:rPr>
              <a:t> </a:t>
            </a:r>
            <a:r>
              <a:rPr lang="fr-FR" sz="1999" b="1" dirty="0">
                <a:solidFill>
                  <a:srgbClr val="5F9EA0"/>
                </a:solidFill>
                <a:latin typeface="Segoe WP Semibold"/>
                <a:cs typeface="+mn-cs"/>
              </a:rPr>
              <a:t>`</a:t>
            </a:r>
            <a:endParaRPr lang="fr-FR" sz="1999" dirty="0">
              <a:solidFill>
                <a:srgbClr val="000000"/>
              </a:solidFill>
              <a:latin typeface="Segoe WP Semibold"/>
              <a:cs typeface="+mn-cs"/>
            </a:endParaRPr>
          </a:p>
          <a:p>
            <a:pPr defTabSz="913279">
              <a:lnSpc>
                <a:spcPct val="100000"/>
              </a:lnSpc>
              <a:spcBef>
                <a:spcPts val="0"/>
              </a:spcBef>
            </a:pPr>
            <a:r>
              <a:rPr lang="en-US" sz="1999" i="1" dirty="0">
                <a:solidFill>
                  <a:srgbClr val="5F9EA0"/>
                </a:solidFill>
                <a:latin typeface="Segoe WP Semibold"/>
                <a:cs typeface="+mn-cs"/>
              </a:rPr>
              <a:t>-</a:t>
            </a:r>
            <a:r>
              <a:rPr lang="en-US" sz="1999" i="1" dirty="0" err="1">
                <a:solidFill>
                  <a:srgbClr val="5F9EA0"/>
                </a:solidFill>
                <a:latin typeface="Segoe WP Semibold"/>
                <a:cs typeface="+mn-cs"/>
              </a:rPr>
              <a:t>MachineObjectOU</a:t>
            </a:r>
            <a:r>
              <a:rPr lang="en-US" sz="1999" dirty="0">
                <a:solidFill>
                  <a:srgbClr val="000000"/>
                </a:solidFill>
                <a:latin typeface="Segoe WP Semibold"/>
                <a:cs typeface="+mn-cs"/>
              </a:rPr>
              <a:t> </a:t>
            </a:r>
            <a:r>
              <a:rPr lang="en-US" sz="1999" dirty="0">
                <a:solidFill>
                  <a:srgbClr val="800080"/>
                </a:solidFill>
                <a:latin typeface="Segoe WP Semibold"/>
                <a:cs typeface="+mn-cs"/>
              </a:rPr>
              <a:t>$</a:t>
            </a:r>
            <a:r>
              <a:rPr lang="en-US" sz="1999" dirty="0" err="1">
                <a:solidFill>
                  <a:srgbClr val="800080"/>
                </a:solidFill>
                <a:latin typeface="Segoe WP Semibold"/>
                <a:cs typeface="+mn-cs"/>
              </a:rPr>
              <a:t>advmou</a:t>
            </a:r>
            <a:r>
              <a:rPr lang="en-US" sz="1999" dirty="0">
                <a:solidFill>
                  <a:srgbClr val="000000"/>
                </a:solidFill>
                <a:latin typeface="Segoe WP Semibold"/>
                <a:cs typeface="+mn-cs"/>
              </a:rPr>
              <a:t> </a:t>
            </a:r>
            <a:r>
              <a:rPr lang="en-US" sz="1999" i="1" dirty="0">
                <a:solidFill>
                  <a:srgbClr val="5F9EA0"/>
                </a:solidFill>
                <a:latin typeface="Segoe WP Semibold"/>
                <a:cs typeface="+mn-cs"/>
              </a:rPr>
              <a:t>-</a:t>
            </a:r>
            <a:r>
              <a:rPr lang="en-US" sz="1999" i="1" dirty="0" err="1">
                <a:solidFill>
                  <a:srgbClr val="5F9EA0"/>
                </a:solidFill>
                <a:latin typeface="Segoe WP Semibold"/>
                <a:cs typeface="+mn-cs"/>
              </a:rPr>
              <a:t>JoinDomain</a:t>
            </a:r>
            <a:r>
              <a:rPr lang="en-US" sz="1999" dirty="0">
                <a:solidFill>
                  <a:srgbClr val="000000"/>
                </a:solidFill>
                <a:latin typeface="Segoe WP Semibold"/>
                <a:cs typeface="+mn-cs"/>
              </a:rPr>
              <a:t> </a:t>
            </a:r>
            <a:r>
              <a:rPr lang="en-US" sz="1999" dirty="0">
                <a:solidFill>
                  <a:srgbClr val="800080"/>
                </a:solidFill>
                <a:latin typeface="Segoe WP Semibold"/>
                <a:cs typeface="+mn-cs"/>
              </a:rPr>
              <a:t>$</a:t>
            </a:r>
            <a:r>
              <a:rPr lang="en-US" sz="1999" dirty="0" err="1">
                <a:solidFill>
                  <a:srgbClr val="800080"/>
                </a:solidFill>
                <a:latin typeface="Segoe WP Semibold"/>
                <a:cs typeface="+mn-cs"/>
              </a:rPr>
              <a:t>joindom</a:t>
            </a:r>
            <a:r>
              <a:rPr lang="en-US" sz="1999" dirty="0">
                <a:solidFill>
                  <a:srgbClr val="000000"/>
                </a:solidFill>
                <a:latin typeface="Segoe WP Semibold"/>
                <a:cs typeface="+mn-cs"/>
              </a:rPr>
              <a:t> |</a:t>
            </a:r>
          </a:p>
        </p:txBody>
      </p:sp>
      <p:sp>
        <p:nvSpPr>
          <p:cNvPr id="10" name="Text Placeholder 2"/>
          <p:cNvSpPr txBox="1">
            <a:spLocks/>
          </p:cNvSpPr>
          <p:nvPr/>
        </p:nvSpPr>
        <p:spPr>
          <a:xfrm>
            <a:off x="534049" y="3276662"/>
            <a:ext cx="11144528" cy="1599797"/>
          </a:xfrm>
          <a:prstGeom prst="rect">
            <a:avLst/>
          </a:prstGeom>
        </p:spPr>
        <p:txBody>
          <a:bodyPr vert="horz" wrap="square" lIns="0" tIns="0" rIns="0" bIns="0" rtlCol="0">
            <a:spAutoFit/>
          </a:bodyPr>
          <a:lstStyle>
            <a:lvl1pPr marL="0" indent="0" algn="l" defTabSz="914363" rtl="0" eaLnBrk="1" latinLnBrk="0" hangingPunct="1">
              <a:lnSpc>
                <a:spcPct val="90000"/>
              </a:lnSpc>
              <a:spcBef>
                <a:spcPct val="20000"/>
              </a:spcBef>
              <a:buFont typeface="Arial" pitchFamily="34" charset="0"/>
              <a:buNone/>
              <a:defRPr sz="3000" b="0" kern="1200">
                <a:solidFill>
                  <a:schemeClr val="tx1">
                    <a:alpha val="99000"/>
                  </a:schemeClr>
                </a:solidFill>
                <a:latin typeface="Consolas" pitchFamily="49" charset="0"/>
                <a:ea typeface="+mn-ea"/>
                <a:cs typeface="Consolas" pitchFamily="49" charset="0"/>
              </a:defRPr>
            </a:lvl1pPr>
            <a:lvl2pPr marL="384954" indent="-7937" algn="l" defTabSz="914363" rtl="0" eaLnBrk="1" latinLnBrk="0" hangingPunct="1">
              <a:lnSpc>
                <a:spcPct val="90000"/>
              </a:lnSpc>
              <a:spcBef>
                <a:spcPct val="20000"/>
              </a:spcBef>
              <a:buFont typeface="Arial" pitchFamily="34" charset="0"/>
              <a:buNone/>
              <a:defRPr sz="2800" b="0" kern="1200">
                <a:solidFill>
                  <a:schemeClr val="tx1">
                    <a:alpha val="99000"/>
                  </a:schemeClr>
                </a:solidFill>
                <a:latin typeface="Consolas" pitchFamily="49" charset="0"/>
                <a:ea typeface="+mn-ea"/>
                <a:cs typeface="Consolas" pitchFamily="49" charset="0"/>
              </a:defRPr>
            </a:lvl2pPr>
            <a:lvl3pPr marL="761970" indent="-7937" algn="l" defTabSz="914363" rtl="0" eaLnBrk="1" latinLnBrk="0" hangingPunct="1">
              <a:lnSpc>
                <a:spcPct val="90000"/>
              </a:lnSpc>
              <a:spcBef>
                <a:spcPct val="20000"/>
              </a:spcBef>
              <a:buFont typeface="Arial" pitchFamily="34" charset="0"/>
              <a:buNone/>
              <a:defRPr sz="2400" b="0" kern="1200">
                <a:solidFill>
                  <a:schemeClr val="tx1">
                    <a:alpha val="99000"/>
                  </a:schemeClr>
                </a:solidFill>
                <a:latin typeface="Consolas" pitchFamily="49" charset="0"/>
                <a:ea typeface="+mn-ea"/>
                <a:cs typeface="Consolas" pitchFamily="49" charset="0"/>
              </a:defRPr>
            </a:lvl3pPr>
            <a:lvl4pPr marL="1094009" indent="7937" algn="l" defTabSz="914363" rtl="0" eaLnBrk="1" latinLnBrk="0" hangingPunct="1">
              <a:lnSpc>
                <a:spcPct val="90000"/>
              </a:lnSpc>
              <a:spcBef>
                <a:spcPct val="20000"/>
              </a:spcBef>
              <a:buFont typeface="Arial" pitchFamily="34" charset="0"/>
              <a:buNone/>
              <a:defRPr sz="2400" b="0" kern="1200">
                <a:solidFill>
                  <a:schemeClr val="tx1">
                    <a:alpha val="99000"/>
                  </a:schemeClr>
                </a:solidFill>
                <a:latin typeface="Consolas" pitchFamily="49" charset="0"/>
                <a:ea typeface="+mn-ea"/>
                <a:cs typeface="Consolas" pitchFamily="49" charset="0"/>
              </a:defRPr>
            </a:lvl4pPr>
            <a:lvl5pPr marL="1426047" indent="0" algn="l" defTabSz="914363" rtl="0" eaLnBrk="1" latinLnBrk="0" hangingPunct="1">
              <a:lnSpc>
                <a:spcPct val="90000"/>
              </a:lnSpc>
              <a:spcBef>
                <a:spcPct val="20000"/>
              </a:spcBef>
              <a:buFont typeface="Arial" pitchFamily="34" charset="0"/>
              <a:buNone/>
              <a:defRPr sz="2400" b="0" kern="1200">
                <a:solidFill>
                  <a:schemeClr val="tx1">
                    <a:alpha val="99000"/>
                  </a:schemeClr>
                </a:solidFill>
                <a:latin typeface="Consolas" pitchFamily="49" charset="0"/>
                <a:ea typeface="+mn-ea"/>
                <a:cs typeface="Consolas" pitchFamily="49"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3279">
              <a:lnSpc>
                <a:spcPct val="100000"/>
              </a:lnSpc>
              <a:spcBef>
                <a:spcPts val="0"/>
              </a:spcBef>
            </a:pPr>
            <a:r>
              <a:rPr lang="en-US" sz="1999" b="1" dirty="0">
                <a:solidFill>
                  <a:srgbClr val="5F9EA0"/>
                </a:solidFill>
                <a:latin typeface="Segoe WP Semibold"/>
                <a:cs typeface="+mn-cs"/>
              </a:rPr>
              <a:t>Add-</a:t>
            </a:r>
            <a:r>
              <a:rPr lang="en-US" sz="1999" b="1" dirty="0" err="1">
                <a:solidFill>
                  <a:srgbClr val="5F9EA0"/>
                </a:solidFill>
                <a:latin typeface="Segoe WP Semibold"/>
                <a:cs typeface="+mn-cs"/>
              </a:rPr>
              <a:t>AzureInputEndpoint</a:t>
            </a:r>
            <a:r>
              <a:rPr lang="en-US" sz="1999" dirty="0">
                <a:solidFill>
                  <a:srgbClr val="000000"/>
                </a:solidFill>
                <a:latin typeface="Segoe WP Semibold"/>
                <a:cs typeface="+mn-cs"/>
              </a:rPr>
              <a:t> </a:t>
            </a:r>
            <a:r>
              <a:rPr lang="en-US" sz="1999" i="1" dirty="0">
                <a:solidFill>
                  <a:srgbClr val="5F9EA0"/>
                </a:solidFill>
                <a:latin typeface="Segoe WP Semibold"/>
                <a:cs typeface="+mn-cs"/>
              </a:rPr>
              <a:t>-Name</a:t>
            </a:r>
            <a:r>
              <a:rPr lang="en-US" sz="1999" dirty="0">
                <a:solidFill>
                  <a:srgbClr val="000000"/>
                </a:solidFill>
                <a:latin typeface="Segoe WP Semibold"/>
                <a:cs typeface="+mn-cs"/>
              </a:rPr>
              <a:t> </a:t>
            </a:r>
            <a:r>
              <a:rPr lang="en-US" sz="1999" dirty="0">
                <a:solidFill>
                  <a:srgbClr val="800000"/>
                </a:solidFill>
                <a:latin typeface="Segoe WP Semibold"/>
                <a:cs typeface="+mn-cs"/>
              </a:rPr>
              <a:t>'http'</a:t>
            </a:r>
            <a:r>
              <a:rPr lang="en-US" sz="1999" dirty="0">
                <a:solidFill>
                  <a:srgbClr val="000000"/>
                </a:solidFill>
                <a:latin typeface="Segoe WP Semibold"/>
                <a:cs typeface="+mn-cs"/>
              </a:rPr>
              <a:t> </a:t>
            </a:r>
            <a:r>
              <a:rPr lang="en-US" sz="1999" i="1" dirty="0">
                <a:solidFill>
                  <a:srgbClr val="5F9EA0"/>
                </a:solidFill>
                <a:latin typeface="Segoe WP Semibold"/>
                <a:cs typeface="+mn-cs"/>
              </a:rPr>
              <a:t>-</a:t>
            </a:r>
            <a:r>
              <a:rPr lang="en-US" sz="1999" i="1" dirty="0" err="1">
                <a:solidFill>
                  <a:srgbClr val="5F9EA0"/>
                </a:solidFill>
                <a:latin typeface="Segoe WP Semibold"/>
                <a:cs typeface="+mn-cs"/>
              </a:rPr>
              <a:t>LBSetName</a:t>
            </a:r>
            <a:r>
              <a:rPr lang="en-US" sz="1999" dirty="0">
                <a:solidFill>
                  <a:srgbClr val="000000"/>
                </a:solidFill>
                <a:latin typeface="Segoe WP Semibold"/>
                <a:cs typeface="+mn-cs"/>
              </a:rPr>
              <a:t> </a:t>
            </a:r>
            <a:r>
              <a:rPr lang="en-US" sz="1999" dirty="0">
                <a:solidFill>
                  <a:srgbClr val="800000"/>
                </a:solidFill>
                <a:latin typeface="Segoe WP Semibold"/>
                <a:cs typeface="+mn-cs"/>
              </a:rPr>
              <a:t>'</a:t>
            </a:r>
            <a:r>
              <a:rPr lang="en-US" sz="1999" dirty="0" err="1">
                <a:solidFill>
                  <a:srgbClr val="800000"/>
                </a:solidFill>
                <a:latin typeface="Segoe WP Semibold"/>
                <a:cs typeface="+mn-cs"/>
              </a:rPr>
              <a:t>lbhttp</a:t>
            </a:r>
            <a:r>
              <a:rPr lang="en-US" sz="1999" dirty="0">
                <a:solidFill>
                  <a:srgbClr val="800000"/>
                </a:solidFill>
                <a:latin typeface="Segoe WP Semibold"/>
                <a:cs typeface="+mn-cs"/>
              </a:rPr>
              <a:t>'</a:t>
            </a:r>
            <a:r>
              <a:rPr lang="en-US" sz="1999" dirty="0">
                <a:solidFill>
                  <a:srgbClr val="000000"/>
                </a:solidFill>
                <a:latin typeface="Segoe WP Semibold"/>
                <a:cs typeface="+mn-cs"/>
              </a:rPr>
              <a:t> </a:t>
            </a:r>
            <a:r>
              <a:rPr lang="en-US" sz="1999" b="1" dirty="0">
                <a:solidFill>
                  <a:srgbClr val="5F9EA0"/>
                </a:solidFill>
                <a:latin typeface="Segoe WP Semibold"/>
                <a:cs typeface="+mn-cs"/>
              </a:rPr>
              <a:t>`</a:t>
            </a:r>
            <a:endParaRPr lang="en-US" sz="1999" dirty="0">
              <a:solidFill>
                <a:srgbClr val="000000"/>
              </a:solidFill>
              <a:latin typeface="Segoe WP Semibold"/>
              <a:cs typeface="+mn-cs"/>
            </a:endParaRPr>
          </a:p>
          <a:p>
            <a:pPr defTabSz="913279">
              <a:lnSpc>
                <a:spcPct val="100000"/>
              </a:lnSpc>
              <a:spcBef>
                <a:spcPts val="0"/>
              </a:spcBef>
            </a:pPr>
            <a:r>
              <a:rPr lang="pt-BR" sz="1999" i="1" dirty="0">
                <a:solidFill>
                  <a:srgbClr val="5F9EA0"/>
                </a:solidFill>
                <a:latin typeface="Segoe WP Semibold"/>
                <a:cs typeface="+mn-cs"/>
              </a:rPr>
              <a:t>-LocalPort</a:t>
            </a:r>
            <a:r>
              <a:rPr lang="pt-BR" sz="1999" dirty="0">
                <a:solidFill>
                  <a:srgbClr val="000000"/>
                </a:solidFill>
                <a:latin typeface="Segoe WP Semibold"/>
                <a:cs typeface="+mn-cs"/>
              </a:rPr>
              <a:t> 80 </a:t>
            </a:r>
            <a:r>
              <a:rPr lang="pt-BR" sz="1999" i="1" dirty="0">
                <a:solidFill>
                  <a:srgbClr val="5F9EA0"/>
                </a:solidFill>
                <a:latin typeface="Segoe WP Semibold"/>
                <a:cs typeface="+mn-cs"/>
              </a:rPr>
              <a:t>-PublicPort</a:t>
            </a:r>
            <a:r>
              <a:rPr lang="pt-BR" sz="1999" dirty="0">
                <a:solidFill>
                  <a:srgbClr val="000000"/>
                </a:solidFill>
                <a:latin typeface="Segoe WP Semibold"/>
                <a:cs typeface="+mn-cs"/>
              </a:rPr>
              <a:t> 80 </a:t>
            </a:r>
            <a:r>
              <a:rPr lang="pt-BR" sz="1999" i="1" dirty="0">
                <a:solidFill>
                  <a:srgbClr val="5F9EA0"/>
                </a:solidFill>
                <a:latin typeface="Segoe WP Semibold"/>
                <a:cs typeface="+mn-cs"/>
              </a:rPr>
              <a:t>-Protocol</a:t>
            </a:r>
            <a:r>
              <a:rPr lang="pt-BR" sz="1999" dirty="0">
                <a:solidFill>
                  <a:srgbClr val="000000"/>
                </a:solidFill>
                <a:latin typeface="Segoe WP Semibold"/>
                <a:cs typeface="+mn-cs"/>
              </a:rPr>
              <a:t> </a:t>
            </a:r>
            <a:r>
              <a:rPr lang="pt-BR" sz="1999" dirty="0">
                <a:solidFill>
                  <a:srgbClr val="800000"/>
                </a:solidFill>
                <a:latin typeface="Segoe WP Semibold"/>
                <a:cs typeface="+mn-cs"/>
              </a:rPr>
              <a:t>tcp</a:t>
            </a:r>
            <a:r>
              <a:rPr lang="pt-BR" sz="1999" dirty="0">
                <a:solidFill>
                  <a:srgbClr val="000000"/>
                </a:solidFill>
                <a:latin typeface="Segoe WP Semibold"/>
                <a:cs typeface="+mn-cs"/>
              </a:rPr>
              <a:t> </a:t>
            </a:r>
            <a:r>
              <a:rPr lang="pt-BR" sz="1999" i="1" dirty="0">
                <a:solidFill>
                  <a:srgbClr val="5F9EA0"/>
                </a:solidFill>
                <a:latin typeface="Segoe WP Semibold"/>
                <a:cs typeface="+mn-cs"/>
              </a:rPr>
              <a:t>-ProbeProtocol</a:t>
            </a:r>
            <a:r>
              <a:rPr lang="pt-BR" sz="1999" dirty="0">
                <a:solidFill>
                  <a:srgbClr val="000000"/>
                </a:solidFill>
                <a:latin typeface="Segoe WP Semibold"/>
                <a:cs typeface="+mn-cs"/>
              </a:rPr>
              <a:t> </a:t>
            </a:r>
            <a:r>
              <a:rPr lang="pt-BR" sz="1999" dirty="0">
                <a:solidFill>
                  <a:srgbClr val="800000"/>
                </a:solidFill>
                <a:latin typeface="Segoe WP Semibold"/>
                <a:cs typeface="+mn-cs"/>
              </a:rPr>
              <a:t>http</a:t>
            </a:r>
            <a:r>
              <a:rPr lang="pt-BR" sz="1999" dirty="0">
                <a:solidFill>
                  <a:srgbClr val="000000"/>
                </a:solidFill>
                <a:latin typeface="Segoe WP Semibold"/>
                <a:cs typeface="+mn-cs"/>
              </a:rPr>
              <a:t> </a:t>
            </a:r>
            <a:r>
              <a:rPr lang="pt-BR" sz="1999" i="1" dirty="0">
                <a:solidFill>
                  <a:srgbClr val="5F9EA0"/>
                </a:solidFill>
                <a:latin typeface="Segoe WP Semibold"/>
                <a:cs typeface="+mn-cs"/>
              </a:rPr>
              <a:t>-ProbePort</a:t>
            </a:r>
            <a:r>
              <a:rPr lang="pt-BR" sz="1999" dirty="0">
                <a:solidFill>
                  <a:srgbClr val="000000"/>
                </a:solidFill>
                <a:latin typeface="Segoe WP Semibold"/>
                <a:cs typeface="+mn-cs"/>
              </a:rPr>
              <a:t> 80 </a:t>
            </a:r>
            <a:r>
              <a:rPr lang="pt-BR" sz="1999" b="1" dirty="0">
                <a:solidFill>
                  <a:srgbClr val="5F9EA0"/>
                </a:solidFill>
                <a:latin typeface="Segoe WP Semibold"/>
                <a:cs typeface="+mn-cs"/>
              </a:rPr>
              <a:t>`</a:t>
            </a:r>
            <a:endParaRPr lang="pt-BR" sz="1999" dirty="0">
              <a:solidFill>
                <a:srgbClr val="000000"/>
              </a:solidFill>
              <a:latin typeface="Segoe WP Semibold"/>
              <a:cs typeface="+mn-cs"/>
            </a:endParaRPr>
          </a:p>
          <a:p>
            <a:pPr defTabSz="913279">
              <a:lnSpc>
                <a:spcPct val="100000"/>
              </a:lnSpc>
              <a:spcBef>
                <a:spcPts val="0"/>
              </a:spcBef>
            </a:pPr>
            <a:r>
              <a:rPr lang="en-US" sz="1999" i="1" dirty="0">
                <a:solidFill>
                  <a:srgbClr val="5F9EA0"/>
                </a:solidFill>
                <a:latin typeface="Segoe WP Semibold"/>
                <a:cs typeface="+mn-cs"/>
              </a:rPr>
              <a:t>-</a:t>
            </a:r>
            <a:r>
              <a:rPr lang="en-US" sz="1999" i="1" dirty="0" err="1">
                <a:solidFill>
                  <a:srgbClr val="5F9EA0"/>
                </a:solidFill>
                <a:latin typeface="Segoe WP Semibold"/>
                <a:cs typeface="+mn-cs"/>
              </a:rPr>
              <a:t>ProbePath</a:t>
            </a:r>
            <a:r>
              <a:rPr lang="en-US" sz="1999" dirty="0">
                <a:solidFill>
                  <a:srgbClr val="000000"/>
                </a:solidFill>
                <a:latin typeface="Segoe WP Semibold"/>
                <a:cs typeface="+mn-cs"/>
              </a:rPr>
              <a:t> </a:t>
            </a:r>
            <a:r>
              <a:rPr lang="en-US" sz="1999" dirty="0">
                <a:solidFill>
                  <a:srgbClr val="800000"/>
                </a:solidFill>
                <a:latin typeface="Segoe WP Semibold"/>
                <a:cs typeface="+mn-cs"/>
              </a:rPr>
              <a:t>'/</a:t>
            </a:r>
            <a:r>
              <a:rPr lang="en-US" sz="1999" dirty="0" err="1">
                <a:solidFill>
                  <a:srgbClr val="800000"/>
                </a:solidFill>
                <a:latin typeface="Segoe WP Semibold"/>
                <a:cs typeface="+mn-cs"/>
              </a:rPr>
              <a:t>healthcheck</a:t>
            </a:r>
            <a:r>
              <a:rPr lang="en-US" sz="1999" dirty="0">
                <a:solidFill>
                  <a:srgbClr val="800000"/>
                </a:solidFill>
                <a:latin typeface="Segoe WP Semibold"/>
                <a:cs typeface="+mn-cs"/>
              </a:rPr>
              <a:t>/iisstart.htm'</a:t>
            </a:r>
            <a:r>
              <a:rPr lang="en-US" sz="1999" dirty="0">
                <a:solidFill>
                  <a:srgbClr val="000000"/>
                </a:solidFill>
                <a:latin typeface="Segoe WP Semibold"/>
                <a:cs typeface="+mn-cs"/>
              </a:rPr>
              <a:t> |</a:t>
            </a:r>
          </a:p>
          <a:p>
            <a:pPr defTabSz="913279">
              <a:lnSpc>
                <a:spcPct val="100000"/>
              </a:lnSpc>
              <a:spcBef>
                <a:spcPts val="0"/>
              </a:spcBef>
            </a:pPr>
            <a:r>
              <a:rPr lang="en-US" sz="1999" b="1" dirty="0">
                <a:solidFill>
                  <a:srgbClr val="5F9EA0"/>
                </a:solidFill>
                <a:latin typeface="Segoe WP Semibold"/>
                <a:cs typeface="+mn-cs"/>
              </a:rPr>
              <a:t>Set-</a:t>
            </a:r>
            <a:r>
              <a:rPr lang="en-US" sz="1999" b="1" dirty="0" err="1">
                <a:solidFill>
                  <a:srgbClr val="5F9EA0"/>
                </a:solidFill>
                <a:latin typeface="Segoe WP Semibold"/>
                <a:cs typeface="+mn-cs"/>
              </a:rPr>
              <a:t>AzureSubnet</a:t>
            </a:r>
            <a:r>
              <a:rPr lang="en-US" sz="1999" dirty="0">
                <a:solidFill>
                  <a:srgbClr val="000000"/>
                </a:solidFill>
                <a:latin typeface="Segoe WP Semibold"/>
                <a:cs typeface="+mn-cs"/>
              </a:rPr>
              <a:t> </a:t>
            </a:r>
            <a:r>
              <a:rPr lang="en-US" sz="1999" dirty="0">
                <a:solidFill>
                  <a:srgbClr val="800080"/>
                </a:solidFill>
                <a:latin typeface="Segoe WP Semibold"/>
                <a:cs typeface="+mn-cs"/>
              </a:rPr>
              <a:t>$</a:t>
            </a:r>
            <a:r>
              <a:rPr lang="en-US" sz="1999" dirty="0" err="1">
                <a:solidFill>
                  <a:srgbClr val="800080"/>
                </a:solidFill>
                <a:latin typeface="Segoe WP Semibold"/>
                <a:cs typeface="+mn-cs"/>
              </a:rPr>
              <a:t>spsubnet</a:t>
            </a:r>
            <a:endParaRPr lang="en-US" sz="1999" dirty="0">
              <a:solidFill>
                <a:srgbClr val="800080"/>
              </a:solidFill>
              <a:latin typeface="Segoe WP Semibold"/>
              <a:cs typeface="+mn-cs"/>
            </a:endParaRPr>
          </a:p>
          <a:p>
            <a:pPr defTabSz="913279">
              <a:lnSpc>
                <a:spcPct val="100000"/>
              </a:lnSpc>
              <a:spcBef>
                <a:spcPts val="0"/>
              </a:spcBef>
            </a:pPr>
            <a:r>
              <a:rPr lang="en-US" sz="2399" b="1" dirty="0">
                <a:solidFill>
                  <a:schemeClr val="tx1"/>
                </a:solidFill>
                <a:latin typeface="Segoe UI"/>
                <a:cs typeface="+mn-cs"/>
              </a:rPr>
              <a:t>. . . </a:t>
            </a:r>
            <a:endParaRPr lang="en-US" sz="2799" b="1" dirty="0">
              <a:solidFill>
                <a:schemeClr val="tx1"/>
              </a:solidFill>
              <a:latin typeface="Segoe WP Semibold"/>
              <a:cs typeface="+mn-cs"/>
            </a:endParaRPr>
          </a:p>
        </p:txBody>
      </p:sp>
    </p:spTree>
    <p:extLst>
      <p:ext uri="{BB962C8B-B14F-4D97-AF65-F5344CB8AC3E}">
        <p14:creationId xmlns:p14="http://schemas.microsoft.com/office/powerpoint/2010/main" val="3102734588"/>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Deploy Virtual Machine Example</a:t>
            </a:r>
            <a:endParaRPr lang="en-US" dirty="0"/>
          </a:p>
        </p:txBody>
      </p:sp>
      <p:sp>
        <p:nvSpPr>
          <p:cNvPr id="3" name="Text Placeholder 2"/>
          <p:cNvSpPr>
            <a:spLocks noGrp="1"/>
          </p:cNvSpPr>
          <p:nvPr>
            <p:ph type="body" sz="quarter" idx="10"/>
          </p:nvPr>
        </p:nvSpPr>
        <p:spPr>
          <a:xfrm>
            <a:off x="520562" y="1132523"/>
            <a:ext cx="11147702" cy="1126009"/>
          </a:xfrm>
        </p:spPr>
        <p:txBody>
          <a:bodyPr/>
          <a:lstStyle/>
          <a:p>
            <a:pPr defTabSz="913279">
              <a:lnSpc>
                <a:spcPct val="100000"/>
              </a:lnSpc>
              <a:spcBef>
                <a:spcPts val="0"/>
              </a:spcBef>
            </a:pPr>
            <a:r>
              <a:rPr lang="en-US" sz="1999" dirty="0">
                <a:solidFill>
                  <a:srgbClr val="008000"/>
                </a:solidFill>
                <a:latin typeface="Segoe WP Semibold"/>
                <a:cs typeface="+mn-cs"/>
              </a:rPr>
              <a:t>## Create SP WFE1 </a:t>
            </a:r>
          </a:p>
          <a:p>
            <a:pPr defTabSz="913279">
              <a:lnSpc>
                <a:spcPct val="100000"/>
              </a:lnSpc>
              <a:spcBef>
                <a:spcPts val="0"/>
              </a:spcBef>
            </a:pPr>
            <a:r>
              <a:rPr lang="en-US" sz="1999" dirty="0">
                <a:solidFill>
                  <a:srgbClr val="800080"/>
                </a:solidFill>
                <a:latin typeface="Segoe WP Semibold"/>
                <a:cs typeface="+mn-cs"/>
              </a:rPr>
              <a:t>$spwfe1</a:t>
            </a:r>
            <a:r>
              <a:rPr lang="en-US" sz="1999" dirty="0">
                <a:solidFill>
                  <a:srgbClr val="000000"/>
                </a:solidFill>
                <a:latin typeface="Segoe WP Semibold"/>
                <a:cs typeface="+mn-cs"/>
              </a:rPr>
              <a:t> </a:t>
            </a:r>
            <a:r>
              <a:rPr lang="en-US" sz="1999" dirty="0">
                <a:solidFill>
                  <a:srgbClr val="FF0000"/>
                </a:solidFill>
                <a:latin typeface="Segoe WP Semibold"/>
                <a:cs typeface="+mn-cs"/>
              </a:rPr>
              <a:t>=</a:t>
            </a:r>
            <a:r>
              <a:rPr lang="en-US" sz="1999" dirty="0">
                <a:solidFill>
                  <a:srgbClr val="000000"/>
                </a:solidFill>
                <a:latin typeface="Segoe WP Semibold"/>
                <a:cs typeface="+mn-cs"/>
              </a:rPr>
              <a:t> </a:t>
            </a:r>
            <a:r>
              <a:rPr lang="en-US" sz="1999" b="1" dirty="0">
                <a:solidFill>
                  <a:srgbClr val="5F9EA0"/>
                </a:solidFill>
                <a:latin typeface="Segoe WP Semibold"/>
                <a:cs typeface="+mn-cs"/>
              </a:rPr>
              <a:t>New-</a:t>
            </a:r>
            <a:r>
              <a:rPr lang="en-US" sz="1999" b="1" dirty="0" err="1">
                <a:solidFill>
                  <a:srgbClr val="5F9EA0"/>
                </a:solidFill>
                <a:latin typeface="Segoe WP Semibold"/>
                <a:cs typeface="+mn-cs"/>
              </a:rPr>
              <a:t>AzureVMConfig</a:t>
            </a:r>
            <a:r>
              <a:rPr lang="en-US" sz="1999" dirty="0">
                <a:solidFill>
                  <a:srgbClr val="000000"/>
                </a:solidFill>
                <a:latin typeface="Segoe WP Semibold"/>
                <a:cs typeface="+mn-cs"/>
              </a:rPr>
              <a:t> </a:t>
            </a:r>
            <a:r>
              <a:rPr lang="en-US" sz="1999" i="1" dirty="0">
                <a:solidFill>
                  <a:srgbClr val="5F9EA0"/>
                </a:solidFill>
                <a:latin typeface="Segoe WP Semibold"/>
                <a:cs typeface="+mn-cs"/>
              </a:rPr>
              <a:t>-Name</a:t>
            </a:r>
            <a:r>
              <a:rPr lang="en-US" sz="1999" dirty="0">
                <a:solidFill>
                  <a:srgbClr val="000000"/>
                </a:solidFill>
                <a:latin typeface="Segoe WP Semibold"/>
                <a:cs typeface="+mn-cs"/>
              </a:rPr>
              <a:t> </a:t>
            </a:r>
            <a:r>
              <a:rPr lang="en-US" sz="1999" dirty="0">
                <a:solidFill>
                  <a:srgbClr val="800000"/>
                </a:solidFill>
                <a:latin typeface="Segoe WP Semibold"/>
                <a:cs typeface="+mn-cs"/>
              </a:rPr>
              <a:t>'SP-WFE1'</a:t>
            </a:r>
            <a:r>
              <a:rPr lang="en-US" sz="1999" dirty="0">
                <a:solidFill>
                  <a:srgbClr val="000000"/>
                </a:solidFill>
                <a:latin typeface="Segoe WP Semibold"/>
                <a:cs typeface="+mn-cs"/>
              </a:rPr>
              <a:t> </a:t>
            </a:r>
            <a:r>
              <a:rPr lang="en-US" sz="1999" i="1" dirty="0">
                <a:solidFill>
                  <a:srgbClr val="5F9EA0"/>
                </a:solidFill>
                <a:latin typeface="Segoe WP Semibold"/>
                <a:cs typeface="+mn-cs"/>
              </a:rPr>
              <a:t>-</a:t>
            </a:r>
            <a:r>
              <a:rPr lang="en-US" sz="1999" i="1" dirty="0" err="1">
                <a:solidFill>
                  <a:srgbClr val="5F9EA0"/>
                </a:solidFill>
                <a:latin typeface="Segoe WP Semibold"/>
                <a:cs typeface="+mn-cs"/>
              </a:rPr>
              <a:t>AvailabilitySetName</a:t>
            </a:r>
            <a:r>
              <a:rPr lang="en-US" sz="1999" dirty="0">
                <a:solidFill>
                  <a:srgbClr val="000000"/>
                </a:solidFill>
                <a:latin typeface="Segoe WP Semibold"/>
                <a:cs typeface="+mn-cs"/>
              </a:rPr>
              <a:t> </a:t>
            </a:r>
            <a:r>
              <a:rPr lang="en-US" sz="1999" dirty="0">
                <a:solidFill>
                  <a:srgbClr val="800080"/>
                </a:solidFill>
                <a:latin typeface="Segoe WP Semibold"/>
                <a:cs typeface="+mn-cs"/>
              </a:rPr>
              <a:t>$</a:t>
            </a:r>
            <a:r>
              <a:rPr lang="en-US" sz="1999" dirty="0" err="1">
                <a:solidFill>
                  <a:srgbClr val="800080"/>
                </a:solidFill>
                <a:latin typeface="Segoe WP Semibold"/>
                <a:cs typeface="+mn-cs"/>
              </a:rPr>
              <a:t>avsetwfe</a:t>
            </a:r>
            <a:r>
              <a:rPr lang="en-US" sz="1999" dirty="0">
                <a:solidFill>
                  <a:srgbClr val="000000"/>
                </a:solidFill>
                <a:latin typeface="Segoe WP Semibold"/>
                <a:cs typeface="+mn-cs"/>
              </a:rPr>
              <a:t> </a:t>
            </a:r>
            <a:r>
              <a:rPr lang="en-US" sz="1999" b="1" dirty="0">
                <a:solidFill>
                  <a:srgbClr val="5F9EA0"/>
                </a:solidFill>
                <a:latin typeface="Segoe WP Semibold"/>
                <a:cs typeface="+mn-cs"/>
              </a:rPr>
              <a:t>`</a:t>
            </a:r>
            <a:endParaRPr lang="en-US" sz="1999" dirty="0">
              <a:solidFill>
                <a:srgbClr val="000000"/>
              </a:solidFill>
              <a:latin typeface="Segoe WP Semibold"/>
              <a:cs typeface="+mn-cs"/>
            </a:endParaRPr>
          </a:p>
          <a:p>
            <a:pPr defTabSz="913279">
              <a:lnSpc>
                <a:spcPct val="100000"/>
              </a:lnSpc>
              <a:spcBef>
                <a:spcPts val="0"/>
              </a:spcBef>
            </a:pPr>
            <a:r>
              <a:rPr lang="en-US" sz="1999" i="1" dirty="0">
                <a:solidFill>
                  <a:srgbClr val="5F9EA0"/>
                </a:solidFill>
                <a:latin typeface="Segoe WP Semibold"/>
                <a:cs typeface="+mn-cs"/>
              </a:rPr>
              <a:t>-</a:t>
            </a:r>
            <a:r>
              <a:rPr lang="en-US" sz="1999" i="1" dirty="0" err="1">
                <a:solidFill>
                  <a:srgbClr val="5F9EA0"/>
                </a:solidFill>
                <a:latin typeface="Segoe WP Semibold"/>
                <a:cs typeface="+mn-cs"/>
              </a:rPr>
              <a:t>ImageName</a:t>
            </a:r>
            <a:r>
              <a:rPr lang="en-US" sz="1999" dirty="0">
                <a:solidFill>
                  <a:srgbClr val="000000"/>
                </a:solidFill>
                <a:latin typeface="Segoe WP Semibold"/>
                <a:cs typeface="+mn-cs"/>
              </a:rPr>
              <a:t> </a:t>
            </a:r>
            <a:r>
              <a:rPr lang="en-US" sz="1999" dirty="0">
                <a:solidFill>
                  <a:srgbClr val="800080"/>
                </a:solidFill>
                <a:latin typeface="Segoe WP Semibold"/>
                <a:cs typeface="+mn-cs"/>
              </a:rPr>
              <a:t>$</a:t>
            </a:r>
            <a:r>
              <a:rPr lang="en-US" sz="1999" dirty="0" err="1">
                <a:solidFill>
                  <a:srgbClr val="800080"/>
                </a:solidFill>
                <a:latin typeface="Segoe WP Semibold"/>
                <a:cs typeface="+mn-cs"/>
              </a:rPr>
              <a:t>spimage</a:t>
            </a:r>
            <a:r>
              <a:rPr lang="en-US" sz="1999" dirty="0">
                <a:solidFill>
                  <a:srgbClr val="000000"/>
                </a:solidFill>
                <a:latin typeface="Segoe WP Semibold"/>
                <a:cs typeface="+mn-cs"/>
              </a:rPr>
              <a:t> </a:t>
            </a:r>
            <a:r>
              <a:rPr lang="en-US" sz="1999" i="1" dirty="0">
                <a:solidFill>
                  <a:srgbClr val="5F9EA0"/>
                </a:solidFill>
                <a:latin typeface="Segoe WP Semibold"/>
                <a:cs typeface="+mn-cs"/>
              </a:rPr>
              <a:t>-</a:t>
            </a:r>
            <a:r>
              <a:rPr lang="en-US" sz="1999" i="1" dirty="0" err="1">
                <a:solidFill>
                  <a:srgbClr val="5F9EA0"/>
                </a:solidFill>
                <a:latin typeface="Segoe WP Semibold"/>
                <a:cs typeface="+mn-cs"/>
              </a:rPr>
              <a:t>InstanceSize</a:t>
            </a:r>
            <a:r>
              <a:rPr lang="en-US" sz="1999" dirty="0">
                <a:solidFill>
                  <a:srgbClr val="000000"/>
                </a:solidFill>
                <a:latin typeface="Segoe WP Semibold"/>
                <a:cs typeface="+mn-cs"/>
              </a:rPr>
              <a:t> </a:t>
            </a:r>
            <a:r>
              <a:rPr lang="en-US" sz="1999" dirty="0">
                <a:solidFill>
                  <a:srgbClr val="800000"/>
                </a:solidFill>
                <a:latin typeface="Segoe WP Semibold"/>
                <a:cs typeface="+mn-cs"/>
              </a:rPr>
              <a:t>Medium</a:t>
            </a:r>
            <a:r>
              <a:rPr lang="en-US" sz="1999" dirty="0">
                <a:solidFill>
                  <a:srgbClr val="000000"/>
                </a:solidFill>
                <a:latin typeface="Segoe WP Semibold"/>
                <a:cs typeface="+mn-cs"/>
              </a:rPr>
              <a:t> | </a:t>
            </a:r>
            <a:endParaRPr lang="en-US" sz="1999" b="1" dirty="0">
              <a:solidFill>
                <a:schemeClr val="tx1"/>
              </a:solidFill>
              <a:latin typeface="Segoe WP Semibold"/>
              <a:cs typeface="+mn-cs"/>
            </a:endParaRPr>
          </a:p>
        </p:txBody>
      </p:sp>
      <p:sp>
        <p:nvSpPr>
          <p:cNvPr id="4" name="Rectangle 3"/>
          <p:cNvSpPr/>
          <p:nvPr/>
        </p:nvSpPr>
        <p:spPr>
          <a:xfrm>
            <a:off x="534050" y="5073723"/>
            <a:ext cx="11501572" cy="1630575"/>
          </a:xfrm>
          <a:prstGeom prst="rect">
            <a:avLst/>
          </a:prstGeom>
        </p:spPr>
        <p:txBody>
          <a:bodyPr wrap="square">
            <a:spAutoFit/>
          </a:bodyPr>
          <a:lstStyle/>
          <a:p>
            <a:pPr defTabSz="913279">
              <a:defRPr/>
            </a:pPr>
            <a:r>
              <a:rPr lang="en-US" sz="1999" kern="0" dirty="0">
                <a:solidFill>
                  <a:srgbClr val="800080"/>
                </a:solidFill>
                <a:latin typeface="Segoe WP Semibold"/>
              </a:rPr>
              <a:t>$dns1</a:t>
            </a:r>
            <a:r>
              <a:rPr lang="en-US" sz="1999" kern="0" dirty="0">
                <a:solidFill>
                  <a:srgbClr val="000000"/>
                </a:solidFill>
                <a:latin typeface="Segoe WP Semibold"/>
              </a:rPr>
              <a:t> </a:t>
            </a:r>
            <a:r>
              <a:rPr lang="en-US" sz="1999" kern="0" dirty="0">
                <a:solidFill>
                  <a:srgbClr val="FF0000"/>
                </a:solidFill>
                <a:latin typeface="Segoe WP Semibold"/>
              </a:rPr>
              <a:t>=</a:t>
            </a:r>
            <a:r>
              <a:rPr lang="en-US" sz="1999" kern="0" dirty="0">
                <a:solidFill>
                  <a:srgbClr val="000000"/>
                </a:solidFill>
                <a:latin typeface="Segoe WP Semibold"/>
              </a:rPr>
              <a:t> </a:t>
            </a:r>
            <a:r>
              <a:rPr lang="en-US" sz="1999" b="1" kern="0" dirty="0">
                <a:solidFill>
                  <a:srgbClr val="5F9EA0"/>
                </a:solidFill>
                <a:latin typeface="Segoe WP Semibold"/>
              </a:rPr>
              <a:t>New-</a:t>
            </a:r>
            <a:r>
              <a:rPr lang="en-US" sz="1999" b="1" kern="0" dirty="0" err="1">
                <a:solidFill>
                  <a:srgbClr val="5F9EA0"/>
                </a:solidFill>
                <a:latin typeface="Segoe WP Semibold"/>
              </a:rPr>
              <a:t>AzureDns</a:t>
            </a:r>
            <a:r>
              <a:rPr lang="en-US" sz="1999" kern="0" dirty="0">
                <a:solidFill>
                  <a:srgbClr val="000000"/>
                </a:solidFill>
                <a:latin typeface="Segoe WP Semibold"/>
              </a:rPr>
              <a:t> </a:t>
            </a:r>
            <a:r>
              <a:rPr lang="en-US" sz="1999" i="1" kern="0" dirty="0">
                <a:solidFill>
                  <a:srgbClr val="5F9EA0"/>
                </a:solidFill>
                <a:latin typeface="Segoe WP Semibold"/>
              </a:rPr>
              <a:t>-Name</a:t>
            </a:r>
            <a:r>
              <a:rPr lang="en-US" sz="1999" kern="0" dirty="0">
                <a:solidFill>
                  <a:srgbClr val="000000"/>
                </a:solidFill>
                <a:latin typeface="Segoe WP Semibold"/>
              </a:rPr>
              <a:t> </a:t>
            </a:r>
            <a:r>
              <a:rPr lang="en-US" sz="1999" kern="0" dirty="0">
                <a:solidFill>
                  <a:srgbClr val="800000"/>
                </a:solidFill>
                <a:latin typeface="Segoe WP Semibold"/>
              </a:rPr>
              <a:t>'dns1'</a:t>
            </a:r>
            <a:r>
              <a:rPr lang="en-US" sz="1999" kern="0" dirty="0">
                <a:solidFill>
                  <a:srgbClr val="000000"/>
                </a:solidFill>
                <a:latin typeface="Segoe WP Semibold"/>
              </a:rPr>
              <a:t> </a:t>
            </a:r>
            <a:r>
              <a:rPr lang="en-US" sz="1999" i="1" kern="0" dirty="0">
                <a:solidFill>
                  <a:srgbClr val="5F9EA0"/>
                </a:solidFill>
                <a:latin typeface="Segoe WP Semibold"/>
              </a:rPr>
              <a:t>-</a:t>
            </a:r>
            <a:r>
              <a:rPr lang="en-US" sz="1999" i="1" kern="0" dirty="0" err="1">
                <a:solidFill>
                  <a:srgbClr val="5F9EA0"/>
                </a:solidFill>
                <a:latin typeface="Segoe WP Semibold"/>
              </a:rPr>
              <a:t>IPAddress</a:t>
            </a:r>
            <a:r>
              <a:rPr lang="en-US" sz="1999" kern="0" dirty="0">
                <a:solidFill>
                  <a:srgbClr val="000000"/>
                </a:solidFill>
                <a:latin typeface="Segoe WP Semibold"/>
              </a:rPr>
              <a:t> </a:t>
            </a:r>
            <a:r>
              <a:rPr lang="en-US" sz="1999" kern="0" dirty="0">
                <a:solidFill>
                  <a:srgbClr val="800000"/>
                </a:solidFill>
                <a:latin typeface="Segoe WP Semibold"/>
              </a:rPr>
              <a:t>'10.1.2.4'</a:t>
            </a:r>
            <a:r>
              <a:rPr lang="en-US" sz="1999" kern="0" dirty="0">
                <a:solidFill>
                  <a:srgbClr val="000000"/>
                </a:solidFill>
                <a:latin typeface="Segoe WP Semibold"/>
              </a:rPr>
              <a:t> </a:t>
            </a:r>
          </a:p>
          <a:p>
            <a:pPr defTabSz="913279">
              <a:defRPr/>
            </a:pPr>
            <a:endParaRPr lang="en-US" sz="1999" kern="0" dirty="0">
              <a:solidFill>
                <a:srgbClr val="000000"/>
              </a:solidFill>
              <a:latin typeface="Segoe WP Semibold"/>
            </a:endParaRPr>
          </a:p>
          <a:p>
            <a:pPr defTabSz="913279">
              <a:defRPr/>
            </a:pPr>
            <a:r>
              <a:rPr lang="en-US" sz="1999" b="1" kern="0" dirty="0">
                <a:solidFill>
                  <a:srgbClr val="5F9EA0"/>
                </a:solidFill>
                <a:latin typeface="Segoe WP Semibold"/>
              </a:rPr>
              <a:t>New-</a:t>
            </a:r>
            <a:r>
              <a:rPr lang="en-US" sz="1999" b="1" kern="0" dirty="0" err="1">
                <a:solidFill>
                  <a:srgbClr val="5F9EA0"/>
                </a:solidFill>
                <a:latin typeface="Segoe WP Semibold"/>
              </a:rPr>
              <a:t>AzureVM</a:t>
            </a:r>
            <a:r>
              <a:rPr lang="en-US" sz="1999" kern="0" dirty="0">
                <a:solidFill>
                  <a:srgbClr val="000000"/>
                </a:solidFill>
                <a:latin typeface="Segoe WP Semibold"/>
              </a:rPr>
              <a:t> </a:t>
            </a:r>
            <a:r>
              <a:rPr lang="en-US" sz="1999" i="1" kern="0" dirty="0">
                <a:solidFill>
                  <a:srgbClr val="5F9EA0"/>
                </a:solidFill>
                <a:latin typeface="Segoe WP Semibold"/>
              </a:rPr>
              <a:t>-</a:t>
            </a:r>
            <a:r>
              <a:rPr lang="en-US" sz="1999" i="1" kern="0" dirty="0" err="1">
                <a:solidFill>
                  <a:srgbClr val="5F9EA0"/>
                </a:solidFill>
                <a:latin typeface="Segoe WP Semibold"/>
              </a:rPr>
              <a:t>ServiceName</a:t>
            </a:r>
            <a:r>
              <a:rPr lang="en-US" sz="1999" kern="0" dirty="0">
                <a:solidFill>
                  <a:srgbClr val="000000"/>
                </a:solidFill>
                <a:latin typeface="Segoe WP Semibold"/>
              </a:rPr>
              <a:t> </a:t>
            </a:r>
            <a:r>
              <a:rPr lang="en-US" sz="1999" kern="0" dirty="0">
                <a:solidFill>
                  <a:srgbClr val="800080"/>
                </a:solidFill>
                <a:latin typeface="Segoe WP Semibold"/>
              </a:rPr>
              <a:t>$</a:t>
            </a:r>
            <a:r>
              <a:rPr lang="en-US" sz="1999" kern="0" dirty="0" err="1">
                <a:solidFill>
                  <a:srgbClr val="800080"/>
                </a:solidFill>
                <a:latin typeface="Segoe WP Semibold"/>
              </a:rPr>
              <a:t>cloudsvc</a:t>
            </a:r>
            <a:r>
              <a:rPr lang="en-US" sz="1999" kern="0" dirty="0">
                <a:solidFill>
                  <a:srgbClr val="000000"/>
                </a:solidFill>
                <a:latin typeface="Segoe WP Semibold"/>
              </a:rPr>
              <a:t> </a:t>
            </a:r>
            <a:r>
              <a:rPr lang="en-US" sz="1999" i="1" kern="0" dirty="0">
                <a:solidFill>
                  <a:srgbClr val="5F9EA0"/>
                </a:solidFill>
                <a:latin typeface="Segoe WP Semibold"/>
              </a:rPr>
              <a:t>-</a:t>
            </a:r>
            <a:r>
              <a:rPr lang="en-US" sz="1999" i="1" kern="0" dirty="0" err="1">
                <a:solidFill>
                  <a:srgbClr val="5F9EA0"/>
                </a:solidFill>
                <a:latin typeface="Segoe WP Semibold"/>
              </a:rPr>
              <a:t>AffinityGroup</a:t>
            </a:r>
            <a:r>
              <a:rPr lang="en-US" sz="1999" kern="0" dirty="0">
                <a:solidFill>
                  <a:srgbClr val="000000"/>
                </a:solidFill>
                <a:latin typeface="Segoe WP Semibold"/>
              </a:rPr>
              <a:t> </a:t>
            </a:r>
            <a:r>
              <a:rPr lang="en-US" sz="1999" kern="0" dirty="0">
                <a:solidFill>
                  <a:srgbClr val="800080"/>
                </a:solidFill>
                <a:latin typeface="Segoe WP Semibold"/>
              </a:rPr>
              <a:t>$</a:t>
            </a:r>
            <a:r>
              <a:rPr lang="en-US" sz="1999" kern="0" dirty="0" err="1">
                <a:solidFill>
                  <a:srgbClr val="800080"/>
                </a:solidFill>
                <a:latin typeface="Segoe WP Semibold"/>
              </a:rPr>
              <a:t>ag</a:t>
            </a:r>
            <a:r>
              <a:rPr lang="en-US" sz="1999" kern="0" dirty="0">
                <a:solidFill>
                  <a:srgbClr val="000000"/>
                </a:solidFill>
                <a:latin typeface="Segoe WP Semibold"/>
              </a:rPr>
              <a:t> </a:t>
            </a:r>
            <a:r>
              <a:rPr lang="en-US" sz="1999" i="1" kern="0" dirty="0">
                <a:solidFill>
                  <a:srgbClr val="5F9EA0"/>
                </a:solidFill>
                <a:latin typeface="Segoe WP Semibold"/>
              </a:rPr>
              <a:t>-</a:t>
            </a:r>
            <a:r>
              <a:rPr lang="en-US" sz="1999" i="1" kern="0" dirty="0" err="1">
                <a:solidFill>
                  <a:srgbClr val="5F9EA0"/>
                </a:solidFill>
                <a:latin typeface="Segoe WP Semibold"/>
              </a:rPr>
              <a:t>VNetName</a:t>
            </a:r>
            <a:r>
              <a:rPr lang="en-US" sz="1999" kern="0" dirty="0">
                <a:solidFill>
                  <a:srgbClr val="000000"/>
                </a:solidFill>
                <a:latin typeface="Segoe WP Semibold"/>
              </a:rPr>
              <a:t> </a:t>
            </a:r>
            <a:r>
              <a:rPr lang="en-US" sz="1999" kern="0" dirty="0">
                <a:solidFill>
                  <a:srgbClr val="800080"/>
                </a:solidFill>
                <a:latin typeface="Segoe WP Semibold"/>
              </a:rPr>
              <a:t>$</a:t>
            </a:r>
            <a:r>
              <a:rPr lang="en-US" sz="1999" kern="0" dirty="0" err="1">
                <a:solidFill>
                  <a:srgbClr val="800080"/>
                </a:solidFill>
                <a:latin typeface="Segoe WP Semibold"/>
              </a:rPr>
              <a:t>vnetname</a:t>
            </a:r>
            <a:r>
              <a:rPr lang="en-US" sz="1999" kern="0" dirty="0">
                <a:solidFill>
                  <a:srgbClr val="000000"/>
                </a:solidFill>
                <a:latin typeface="Segoe WP Semibold"/>
              </a:rPr>
              <a:t> </a:t>
            </a:r>
            <a:r>
              <a:rPr lang="en-US" sz="1999" b="1" kern="0" dirty="0">
                <a:solidFill>
                  <a:srgbClr val="5F9EA0"/>
                </a:solidFill>
                <a:latin typeface="Segoe WP Semibold"/>
              </a:rPr>
              <a:t>`</a:t>
            </a:r>
            <a:endParaRPr lang="en-US" sz="1999" kern="0" dirty="0">
              <a:solidFill>
                <a:srgbClr val="000000"/>
              </a:solidFill>
              <a:latin typeface="Segoe WP Semibold"/>
            </a:endParaRPr>
          </a:p>
          <a:p>
            <a:pPr defTabSz="913279">
              <a:defRPr/>
            </a:pPr>
            <a:r>
              <a:rPr lang="en-US" sz="1999" i="1" kern="0" dirty="0">
                <a:solidFill>
                  <a:srgbClr val="5F9EA0"/>
                </a:solidFill>
                <a:latin typeface="Segoe WP Semibold"/>
              </a:rPr>
              <a:t>-</a:t>
            </a:r>
            <a:r>
              <a:rPr lang="en-US" sz="1999" i="1" kern="0" dirty="0" err="1">
                <a:solidFill>
                  <a:srgbClr val="5F9EA0"/>
                </a:solidFill>
                <a:latin typeface="Segoe WP Semibold"/>
              </a:rPr>
              <a:t>DnsSettings</a:t>
            </a:r>
            <a:r>
              <a:rPr lang="en-US" sz="1999" kern="0" dirty="0">
                <a:solidFill>
                  <a:srgbClr val="000000"/>
                </a:solidFill>
                <a:latin typeface="Segoe WP Semibold"/>
              </a:rPr>
              <a:t> </a:t>
            </a:r>
            <a:r>
              <a:rPr lang="en-US" sz="1999" kern="0" dirty="0">
                <a:solidFill>
                  <a:srgbClr val="800080"/>
                </a:solidFill>
                <a:latin typeface="Segoe WP Semibold"/>
              </a:rPr>
              <a:t>$dns1</a:t>
            </a:r>
            <a:r>
              <a:rPr lang="en-US" sz="1999" kern="0" dirty="0">
                <a:solidFill>
                  <a:srgbClr val="000000"/>
                </a:solidFill>
                <a:latin typeface="Segoe WP Semibold"/>
              </a:rPr>
              <a:t> </a:t>
            </a:r>
            <a:r>
              <a:rPr lang="en-US" sz="1999" i="1" kern="0" dirty="0">
                <a:solidFill>
                  <a:srgbClr val="5F9EA0"/>
                </a:solidFill>
                <a:latin typeface="Segoe WP Semibold"/>
              </a:rPr>
              <a:t>-VMs</a:t>
            </a:r>
            <a:r>
              <a:rPr lang="en-US" sz="1999" kern="0" dirty="0">
                <a:solidFill>
                  <a:srgbClr val="000000"/>
                </a:solidFill>
                <a:latin typeface="Segoe WP Semibold"/>
              </a:rPr>
              <a:t> </a:t>
            </a:r>
            <a:r>
              <a:rPr lang="en-US" sz="1999" kern="0" dirty="0">
                <a:solidFill>
                  <a:srgbClr val="800080"/>
                </a:solidFill>
                <a:latin typeface="Segoe WP Semibold"/>
              </a:rPr>
              <a:t>$spwfe1</a:t>
            </a:r>
            <a:r>
              <a:rPr lang="en-US" sz="1999" kern="0" dirty="0">
                <a:solidFill>
                  <a:srgbClr val="000000"/>
                </a:solidFill>
                <a:latin typeface="Segoe WP Semibold"/>
              </a:rPr>
              <a:t>, </a:t>
            </a:r>
            <a:r>
              <a:rPr lang="en-US" sz="1999" kern="0" dirty="0">
                <a:solidFill>
                  <a:srgbClr val="800080"/>
                </a:solidFill>
                <a:latin typeface="Segoe WP Semibold"/>
              </a:rPr>
              <a:t>$spwfe2</a:t>
            </a:r>
            <a:r>
              <a:rPr lang="en-US" sz="1999" kern="0" dirty="0">
                <a:solidFill>
                  <a:srgbClr val="000000"/>
                </a:solidFill>
                <a:latin typeface="Segoe WP Semibold"/>
              </a:rPr>
              <a:t>, </a:t>
            </a:r>
            <a:r>
              <a:rPr lang="en-US" sz="1999" kern="0" dirty="0">
                <a:solidFill>
                  <a:srgbClr val="800080"/>
                </a:solidFill>
                <a:latin typeface="Segoe WP Semibold"/>
              </a:rPr>
              <a:t>$spwfe3</a:t>
            </a:r>
            <a:r>
              <a:rPr lang="en-US" sz="1999" kern="0" dirty="0">
                <a:solidFill>
                  <a:srgbClr val="000000"/>
                </a:solidFill>
                <a:latin typeface="Segoe WP Semibold"/>
              </a:rPr>
              <a:t>, </a:t>
            </a:r>
            <a:r>
              <a:rPr lang="en-US" sz="1999" kern="0" dirty="0">
                <a:solidFill>
                  <a:srgbClr val="800080"/>
                </a:solidFill>
                <a:latin typeface="Segoe WP Semibold"/>
              </a:rPr>
              <a:t>$spwfe4</a:t>
            </a:r>
            <a:r>
              <a:rPr lang="en-US" sz="1999" kern="0" dirty="0">
                <a:solidFill>
                  <a:srgbClr val="000000"/>
                </a:solidFill>
                <a:latin typeface="Segoe WP Semibold"/>
              </a:rPr>
              <a:t>, </a:t>
            </a:r>
            <a:r>
              <a:rPr lang="en-US" sz="1999" kern="0" dirty="0">
                <a:solidFill>
                  <a:srgbClr val="800080"/>
                </a:solidFill>
                <a:latin typeface="Segoe WP Semibold"/>
              </a:rPr>
              <a:t>$spapp1</a:t>
            </a:r>
            <a:r>
              <a:rPr lang="en-US" sz="1999" kern="0" dirty="0">
                <a:solidFill>
                  <a:srgbClr val="000000"/>
                </a:solidFill>
                <a:latin typeface="Segoe WP Semibold"/>
              </a:rPr>
              <a:t>, </a:t>
            </a:r>
            <a:r>
              <a:rPr lang="en-US" sz="1999" kern="0" dirty="0">
                <a:solidFill>
                  <a:srgbClr val="800080"/>
                </a:solidFill>
                <a:latin typeface="Segoe WP Semibold"/>
              </a:rPr>
              <a:t>$spapp2</a:t>
            </a:r>
            <a:r>
              <a:rPr lang="en-US" sz="1999" kern="0" dirty="0">
                <a:solidFill>
                  <a:srgbClr val="000000"/>
                </a:solidFill>
                <a:latin typeface="Segoe WP Semibold"/>
              </a:rPr>
              <a:t>, </a:t>
            </a:r>
            <a:r>
              <a:rPr lang="en-US" sz="1999" kern="0" dirty="0">
                <a:solidFill>
                  <a:srgbClr val="800080"/>
                </a:solidFill>
                <a:latin typeface="Segoe WP Semibold"/>
              </a:rPr>
              <a:t>$spsql1</a:t>
            </a:r>
            <a:r>
              <a:rPr lang="en-US" sz="1999" kern="0" dirty="0">
                <a:solidFill>
                  <a:srgbClr val="000000"/>
                </a:solidFill>
                <a:latin typeface="Segoe WP Semibold"/>
              </a:rPr>
              <a:t>, </a:t>
            </a:r>
            <a:r>
              <a:rPr lang="en-US" sz="1999" kern="0" dirty="0">
                <a:solidFill>
                  <a:srgbClr val="800080"/>
                </a:solidFill>
                <a:latin typeface="Segoe WP Semibold"/>
              </a:rPr>
              <a:t>$spsql2</a:t>
            </a:r>
            <a:endParaRPr lang="en-US" sz="1899" kern="0" dirty="0">
              <a:solidFill>
                <a:srgbClr val="FFFFFF"/>
              </a:solidFill>
            </a:endParaRPr>
          </a:p>
        </p:txBody>
      </p:sp>
      <p:sp>
        <p:nvSpPr>
          <p:cNvPr id="9" name="Text Placeholder 2"/>
          <p:cNvSpPr txBox="1">
            <a:spLocks/>
          </p:cNvSpPr>
          <p:nvPr/>
        </p:nvSpPr>
        <p:spPr>
          <a:xfrm>
            <a:off x="534049" y="2143048"/>
            <a:ext cx="11144528" cy="922945"/>
          </a:xfrm>
          <a:prstGeom prst="rect">
            <a:avLst/>
          </a:prstGeom>
        </p:spPr>
        <p:txBody>
          <a:bodyPr vert="horz" wrap="square" lIns="0" tIns="0" rIns="0" bIns="0" rtlCol="0">
            <a:spAutoFit/>
          </a:bodyPr>
          <a:lstStyle>
            <a:lvl1pPr marL="0" indent="0" algn="l" defTabSz="914363" rtl="0" eaLnBrk="1" latinLnBrk="0" hangingPunct="1">
              <a:lnSpc>
                <a:spcPct val="90000"/>
              </a:lnSpc>
              <a:spcBef>
                <a:spcPct val="20000"/>
              </a:spcBef>
              <a:buFont typeface="Arial" pitchFamily="34" charset="0"/>
              <a:buNone/>
              <a:defRPr sz="3000" b="0" kern="1200">
                <a:solidFill>
                  <a:schemeClr val="tx1">
                    <a:alpha val="99000"/>
                  </a:schemeClr>
                </a:solidFill>
                <a:latin typeface="Consolas" pitchFamily="49" charset="0"/>
                <a:ea typeface="+mn-ea"/>
                <a:cs typeface="Consolas" pitchFamily="49" charset="0"/>
              </a:defRPr>
            </a:lvl1pPr>
            <a:lvl2pPr marL="384954" indent="-7937" algn="l" defTabSz="914363" rtl="0" eaLnBrk="1" latinLnBrk="0" hangingPunct="1">
              <a:lnSpc>
                <a:spcPct val="90000"/>
              </a:lnSpc>
              <a:spcBef>
                <a:spcPct val="20000"/>
              </a:spcBef>
              <a:buFont typeface="Arial" pitchFamily="34" charset="0"/>
              <a:buNone/>
              <a:defRPr sz="2800" b="0" kern="1200">
                <a:solidFill>
                  <a:schemeClr val="tx1">
                    <a:alpha val="99000"/>
                  </a:schemeClr>
                </a:solidFill>
                <a:latin typeface="Consolas" pitchFamily="49" charset="0"/>
                <a:ea typeface="+mn-ea"/>
                <a:cs typeface="Consolas" pitchFamily="49" charset="0"/>
              </a:defRPr>
            </a:lvl2pPr>
            <a:lvl3pPr marL="761970" indent="-7937" algn="l" defTabSz="914363" rtl="0" eaLnBrk="1" latinLnBrk="0" hangingPunct="1">
              <a:lnSpc>
                <a:spcPct val="90000"/>
              </a:lnSpc>
              <a:spcBef>
                <a:spcPct val="20000"/>
              </a:spcBef>
              <a:buFont typeface="Arial" pitchFamily="34" charset="0"/>
              <a:buNone/>
              <a:defRPr sz="2400" b="0" kern="1200">
                <a:solidFill>
                  <a:schemeClr val="tx1">
                    <a:alpha val="99000"/>
                  </a:schemeClr>
                </a:solidFill>
                <a:latin typeface="Consolas" pitchFamily="49" charset="0"/>
                <a:ea typeface="+mn-ea"/>
                <a:cs typeface="Consolas" pitchFamily="49" charset="0"/>
              </a:defRPr>
            </a:lvl3pPr>
            <a:lvl4pPr marL="1094009" indent="7937" algn="l" defTabSz="914363" rtl="0" eaLnBrk="1" latinLnBrk="0" hangingPunct="1">
              <a:lnSpc>
                <a:spcPct val="90000"/>
              </a:lnSpc>
              <a:spcBef>
                <a:spcPct val="20000"/>
              </a:spcBef>
              <a:buFont typeface="Arial" pitchFamily="34" charset="0"/>
              <a:buNone/>
              <a:defRPr sz="2400" b="0" kern="1200">
                <a:solidFill>
                  <a:schemeClr val="tx1">
                    <a:alpha val="99000"/>
                  </a:schemeClr>
                </a:solidFill>
                <a:latin typeface="Consolas" pitchFamily="49" charset="0"/>
                <a:ea typeface="+mn-ea"/>
                <a:cs typeface="Consolas" pitchFamily="49" charset="0"/>
              </a:defRPr>
            </a:lvl4pPr>
            <a:lvl5pPr marL="1426047" indent="0" algn="l" defTabSz="914363" rtl="0" eaLnBrk="1" latinLnBrk="0" hangingPunct="1">
              <a:lnSpc>
                <a:spcPct val="90000"/>
              </a:lnSpc>
              <a:spcBef>
                <a:spcPct val="20000"/>
              </a:spcBef>
              <a:buFont typeface="Arial" pitchFamily="34" charset="0"/>
              <a:buNone/>
              <a:defRPr sz="2400" b="0" kern="1200">
                <a:solidFill>
                  <a:schemeClr val="tx1">
                    <a:alpha val="99000"/>
                  </a:schemeClr>
                </a:solidFill>
                <a:latin typeface="Consolas" pitchFamily="49" charset="0"/>
                <a:ea typeface="+mn-ea"/>
                <a:cs typeface="Consolas" pitchFamily="49"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3279">
              <a:lnSpc>
                <a:spcPct val="100000"/>
              </a:lnSpc>
              <a:spcBef>
                <a:spcPts val="0"/>
              </a:spcBef>
            </a:pPr>
            <a:r>
              <a:rPr lang="en-US" sz="1999" b="1" dirty="0">
                <a:solidFill>
                  <a:srgbClr val="5F9EA0"/>
                </a:solidFill>
                <a:latin typeface="Segoe WP Semibold"/>
                <a:cs typeface="+mn-cs"/>
              </a:rPr>
              <a:t>Add-</a:t>
            </a:r>
            <a:r>
              <a:rPr lang="en-US" sz="1999" b="1" dirty="0" err="1">
                <a:solidFill>
                  <a:srgbClr val="5F9EA0"/>
                </a:solidFill>
                <a:latin typeface="Segoe WP Semibold"/>
                <a:cs typeface="+mn-cs"/>
              </a:rPr>
              <a:t>AzureProvisioningConfig</a:t>
            </a:r>
            <a:r>
              <a:rPr lang="en-US" sz="1999" dirty="0">
                <a:solidFill>
                  <a:srgbClr val="000000"/>
                </a:solidFill>
                <a:latin typeface="Segoe WP Semibold"/>
                <a:cs typeface="+mn-cs"/>
              </a:rPr>
              <a:t> </a:t>
            </a:r>
            <a:r>
              <a:rPr lang="en-US" sz="1999" i="1" dirty="0">
                <a:solidFill>
                  <a:srgbClr val="5F9EA0"/>
                </a:solidFill>
                <a:latin typeface="Segoe WP Semibold"/>
                <a:cs typeface="+mn-cs"/>
              </a:rPr>
              <a:t>-</a:t>
            </a:r>
            <a:r>
              <a:rPr lang="en-US" sz="1999" i="1" dirty="0" err="1">
                <a:solidFill>
                  <a:srgbClr val="5F9EA0"/>
                </a:solidFill>
                <a:latin typeface="Segoe WP Semibold"/>
                <a:cs typeface="+mn-cs"/>
              </a:rPr>
              <a:t>WindowsDomain</a:t>
            </a:r>
            <a:r>
              <a:rPr lang="en-US" sz="1999" dirty="0">
                <a:solidFill>
                  <a:srgbClr val="000000"/>
                </a:solidFill>
                <a:latin typeface="Segoe WP Semibold"/>
                <a:cs typeface="+mn-cs"/>
              </a:rPr>
              <a:t> </a:t>
            </a:r>
            <a:r>
              <a:rPr lang="en-US" sz="1999" i="1" dirty="0">
                <a:solidFill>
                  <a:srgbClr val="5F9EA0"/>
                </a:solidFill>
                <a:latin typeface="Segoe WP Semibold"/>
                <a:cs typeface="+mn-cs"/>
              </a:rPr>
              <a:t>-Password</a:t>
            </a:r>
            <a:r>
              <a:rPr lang="en-US" sz="1999" dirty="0">
                <a:solidFill>
                  <a:srgbClr val="000000"/>
                </a:solidFill>
                <a:latin typeface="Segoe WP Semibold"/>
                <a:cs typeface="+mn-cs"/>
              </a:rPr>
              <a:t> </a:t>
            </a:r>
            <a:r>
              <a:rPr lang="en-US" sz="1999" dirty="0">
                <a:solidFill>
                  <a:srgbClr val="800080"/>
                </a:solidFill>
                <a:latin typeface="Segoe WP Semibold"/>
                <a:cs typeface="+mn-cs"/>
              </a:rPr>
              <a:t>$</a:t>
            </a:r>
            <a:r>
              <a:rPr lang="en-US" sz="1999" dirty="0" err="1">
                <a:solidFill>
                  <a:srgbClr val="800080"/>
                </a:solidFill>
                <a:latin typeface="Segoe WP Semibold"/>
                <a:cs typeface="+mn-cs"/>
              </a:rPr>
              <a:t>dompwd</a:t>
            </a:r>
            <a:r>
              <a:rPr lang="en-US" sz="1999" dirty="0">
                <a:solidFill>
                  <a:srgbClr val="000000"/>
                </a:solidFill>
                <a:latin typeface="Segoe WP Semibold"/>
                <a:cs typeface="+mn-cs"/>
              </a:rPr>
              <a:t> </a:t>
            </a:r>
            <a:r>
              <a:rPr lang="en-US" sz="1999" b="1" dirty="0">
                <a:solidFill>
                  <a:srgbClr val="5F9EA0"/>
                </a:solidFill>
                <a:latin typeface="Segoe WP Semibold"/>
                <a:cs typeface="+mn-cs"/>
              </a:rPr>
              <a:t>`</a:t>
            </a:r>
            <a:endParaRPr lang="en-US" sz="1999" dirty="0">
              <a:solidFill>
                <a:srgbClr val="000000"/>
              </a:solidFill>
              <a:latin typeface="Segoe WP Semibold"/>
              <a:cs typeface="+mn-cs"/>
            </a:endParaRPr>
          </a:p>
          <a:p>
            <a:pPr defTabSz="913279">
              <a:lnSpc>
                <a:spcPct val="100000"/>
              </a:lnSpc>
              <a:spcBef>
                <a:spcPts val="0"/>
              </a:spcBef>
            </a:pPr>
            <a:r>
              <a:rPr lang="fr-FR" sz="1999" i="1" dirty="0">
                <a:solidFill>
                  <a:srgbClr val="5F9EA0"/>
                </a:solidFill>
                <a:latin typeface="Segoe WP Semibold"/>
                <a:cs typeface="+mn-cs"/>
              </a:rPr>
              <a:t>-Domain</a:t>
            </a:r>
            <a:r>
              <a:rPr lang="fr-FR" sz="1999" dirty="0">
                <a:solidFill>
                  <a:srgbClr val="000000"/>
                </a:solidFill>
                <a:latin typeface="Segoe WP Semibold"/>
                <a:cs typeface="+mn-cs"/>
              </a:rPr>
              <a:t> </a:t>
            </a:r>
            <a:r>
              <a:rPr lang="fr-FR" sz="1999" dirty="0">
                <a:solidFill>
                  <a:srgbClr val="800080"/>
                </a:solidFill>
                <a:latin typeface="Segoe WP Semibold"/>
                <a:cs typeface="+mn-cs"/>
              </a:rPr>
              <a:t>$</a:t>
            </a:r>
            <a:r>
              <a:rPr lang="fr-FR" sz="1999" dirty="0" err="1">
                <a:solidFill>
                  <a:srgbClr val="800080"/>
                </a:solidFill>
                <a:latin typeface="Segoe WP Semibold"/>
                <a:cs typeface="+mn-cs"/>
              </a:rPr>
              <a:t>domain</a:t>
            </a:r>
            <a:r>
              <a:rPr lang="fr-FR" sz="1999" dirty="0">
                <a:solidFill>
                  <a:srgbClr val="000000"/>
                </a:solidFill>
                <a:latin typeface="Segoe WP Semibold"/>
                <a:cs typeface="+mn-cs"/>
              </a:rPr>
              <a:t> </a:t>
            </a:r>
            <a:r>
              <a:rPr lang="fr-FR" sz="1999" i="1" dirty="0">
                <a:solidFill>
                  <a:srgbClr val="5F9EA0"/>
                </a:solidFill>
                <a:latin typeface="Segoe WP Semibold"/>
                <a:cs typeface="+mn-cs"/>
              </a:rPr>
              <a:t>-</a:t>
            </a:r>
            <a:r>
              <a:rPr lang="fr-FR" sz="1999" i="1" dirty="0" err="1">
                <a:solidFill>
                  <a:srgbClr val="5F9EA0"/>
                </a:solidFill>
                <a:latin typeface="Segoe WP Semibold"/>
                <a:cs typeface="+mn-cs"/>
              </a:rPr>
              <a:t>DomainUserName</a:t>
            </a:r>
            <a:r>
              <a:rPr lang="fr-FR" sz="1999" dirty="0">
                <a:solidFill>
                  <a:srgbClr val="000000"/>
                </a:solidFill>
                <a:latin typeface="Segoe WP Semibold"/>
                <a:cs typeface="+mn-cs"/>
              </a:rPr>
              <a:t> </a:t>
            </a:r>
            <a:r>
              <a:rPr lang="fr-FR" sz="1999" dirty="0">
                <a:solidFill>
                  <a:srgbClr val="800080"/>
                </a:solidFill>
                <a:latin typeface="Segoe WP Semibold"/>
                <a:cs typeface="+mn-cs"/>
              </a:rPr>
              <a:t>$</a:t>
            </a:r>
            <a:r>
              <a:rPr lang="fr-FR" sz="1999" dirty="0" err="1">
                <a:solidFill>
                  <a:srgbClr val="800080"/>
                </a:solidFill>
                <a:latin typeface="Segoe WP Semibold"/>
                <a:cs typeface="+mn-cs"/>
              </a:rPr>
              <a:t>domuser</a:t>
            </a:r>
            <a:r>
              <a:rPr lang="fr-FR" sz="1999" dirty="0">
                <a:solidFill>
                  <a:srgbClr val="000000"/>
                </a:solidFill>
                <a:latin typeface="Segoe WP Semibold"/>
                <a:cs typeface="+mn-cs"/>
              </a:rPr>
              <a:t> </a:t>
            </a:r>
            <a:r>
              <a:rPr lang="fr-FR" sz="1999" i="1" dirty="0">
                <a:solidFill>
                  <a:srgbClr val="5F9EA0"/>
                </a:solidFill>
                <a:latin typeface="Segoe WP Semibold"/>
                <a:cs typeface="+mn-cs"/>
              </a:rPr>
              <a:t>-</a:t>
            </a:r>
            <a:r>
              <a:rPr lang="fr-FR" sz="1999" i="1" dirty="0" err="1">
                <a:solidFill>
                  <a:srgbClr val="5F9EA0"/>
                </a:solidFill>
                <a:latin typeface="Segoe WP Semibold"/>
                <a:cs typeface="+mn-cs"/>
              </a:rPr>
              <a:t>DomainPassword</a:t>
            </a:r>
            <a:r>
              <a:rPr lang="fr-FR" sz="1999" dirty="0">
                <a:solidFill>
                  <a:srgbClr val="000000"/>
                </a:solidFill>
                <a:latin typeface="Segoe WP Semibold"/>
                <a:cs typeface="+mn-cs"/>
              </a:rPr>
              <a:t> </a:t>
            </a:r>
            <a:r>
              <a:rPr lang="fr-FR" sz="1999" dirty="0">
                <a:solidFill>
                  <a:srgbClr val="800080"/>
                </a:solidFill>
                <a:latin typeface="Segoe WP Semibold"/>
                <a:cs typeface="+mn-cs"/>
              </a:rPr>
              <a:t>$</a:t>
            </a:r>
            <a:r>
              <a:rPr lang="fr-FR" sz="1999" dirty="0" err="1">
                <a:solidFill>
                  <a:srgbClr val="800080"/>
                </a:solidFill>
                <a:latin typeface="Segoe WP Semibold"/>
                <a:cs typeface="+mn-cs"/>
              </a:rPr>
              <a:t>dompwd</a:t>
            </a:r>
            <a:r>
              <a:rPr lang="fr-FR" sz="1999" dirty="0">
                <a:solidFill>
                  <a:srgbClr val="000000"/>
                </a:solidFill>
                <a:latin typeface="Segoe WP Semibold"/>
                <a:cs typeface="+mn-cs"/>
              </a:rPr>
              <a:t> </a:t>
            </a:r>
            <a:r>
              <a:rPr lang="fr-FR" sz="1999" b="1" dirty="0">
                <a:solidFill>
                  <a:srgbClr val="5F9EA0"/>
                </a:solidFill>
                <a:latin typeface="Segoe WP Semibold"/>
                <a:cs typeface="+mn-cs"/>
              </a:rPr>
              <a:t>`</a:t>
            </a:r>
            <a:endParaRPr lang="fr-FR" sz="1999" dirty="0">
              <a:solidFill>
                <a:srgbClr val="000000"/>
              </a:solidFill>
              <a:latin typeface="Segoe WP Semibold"/>
              <a:cs typeface="+mn-cs"/>
            </a:endParaRPr>
          </a:p>
          <a:p>
            <a:pPr defTabSz="913279">
              <a:lnSpc>
                <a:spcPct val="100000"/>
              </a:lnSpc>
              <a:spcBef>
                <a:spcPts val="0"/>
              </a:spcBef>
            </a:pPr>
            <a:r>
              <a:rPr lang="en-US" sz="1999" i="1" dirty="0">
                <a:solidFill>
                  <a:srgbClr val="5F9EA0"/>
                </a:solidFill>
                <a:latin typeface="Segoe WP Semibold"/>
                <a:cs typeface="+mn-cs"/>
              </a:rPr>
              <a:t>-</a:t>
            </a:r>
            <a:r>
              <a:rPr lang="en-US" sz="1999" i="1" dirty="0" err="1">
                <a:solidFill>
                  <a:srgbClr val="5F9EA0"/>
                </a:solidFill>
                <a:latin typeface="Segoe WP Semibold"/>
                <a:cs typeface="+mn-cs"/>
              </a:rPr>
              <a:t>MachineObjectOU</a:t>
            </a:r>
            <a:r>
              <a:rPr lang="en-US" sz="1999" dirty="0">
                <a:solidFill>
                  <a:srgbClr val="000000"/>
                </a:solidFill>
                <a:latin typeface="Segoe WP Semibold"/>
                <a:cs typeface="+mn-cs"/>
              </a:rPr>
              <a:t> </a:t>
            </a:r>
            <a:r>
              <a:rPr lang="en-US" sz="1999" dirty="0">
                <a:solidFill>
                  <a:srgbClr val="800080"/>
                </a:solidFill>
                <a:latin typeface="Segoe WP Semibold"/>
                <a:cs typeface="+mn-cs"/>
              </a:rPr>
              <a:t>$</a:t>
            </a:r>
            <a:r>
              <a:rPr lang="en-US" sz="1999" dirty="0" err="1">
                <a:solidFill>
                  <a:srgbClr val="800080"/>
                </a:solidFill>
                <a:latin typeface="Segoe WP Semibold"/>
                <a:cs typeface="+mn-cs"/>
              </a:rPr>
              <a:t>advmou</a:t>
            </a:r>
            <a:r>
              <a:rPr lang="en-US" sz="1999" dirty="0">
                <a:solidFill>
                  <a:srgbClr val="000000"/>
                </a:solidFill>
                <a:latin typeface="Segoe WP Semibold"/>
                <a:cs typeface="+mn-cs"/>
              </a:rPr>
              <a:t> </a:t>
            </a:r>
            <a:r>
              <a:rPr lang="en-US" sz="1999" i="1" dirty="0">
                <a:solidFill>
                  <a:srgbClr val="5F9EA0"/>
                </a:solidFill>
                <a:latin typeface="Segoe WP Semibold"/>
                <a:cs typeface="+mn-cs"/>
              </a:rPr>
              <a:t>-</a:t>
            </a:r>
            <a:r>
              <a:rPr lang="en-US" sz="1999" i="1" dirty="0" err="1">
                <a:solidFill>
                  <a:srgbClr val="5F9EA0"/>
                </a:solidFill>
                <a:latin typeface="Segoe WP Semibold"/>
                <a:cs typeface="+mn-cs"/>
              </a:rPr>
              <a:t>JoinDomain</a:t>
            </a:r>
            <a:r>
              <a:rPr lang="en-US" sz="1999" dirty="0">
                <a:solidFill>
                  <a:srgbClr val="000000"/>
                </a:solidFill>
                <a:latin typeface="Segoe WP Semibold"/>
                <a:cs typeface="+mn-cs"/>
              </a:rPr>
              <a:t> </a:t>
            </a:r>
            <a:r>
              <a:rPr lang="en-US" sz="1999" dirty="0">
                <a:solidFill>
                  <a:srgbClr val="800080"/>
                </a:solidFill>
                <a:latin typeface="Segoe WP Semibold"/>
                <a:cs typeface="+mn-cs"/>
              </a:rPr>
              <a:t>$</a:t>
            </a:r>
            <a:r>
              <a:rPr lang="en-US" sz="1999" dirty="0" err="1">
                <a:solidFill>
                  <a:srgbClr val="800080"/>
                </a:solidFill>
                <a:latin typeface="Segoe WP Semibold"/>
                <a:cs typeface="+mn-cs"/>
              </a:rPr>
              <a:t>joindom</a:t>
            </a:r>
            <a:r>
              <a:rPr lang="en-US" sz="1999" dirty="0">
                <a:solidFill>
                  <a:srgbClr val="000000"/>
                </a:solidFill>
                <a:latin typeface="Segoe WP Semibold"/>
                <a:cs typeface="+mn-cs"/>
              </a:rPr>
              <a:t> |</a:t>
            </a:r>
          </a:p>
        </p:txBody>
      </p:sp>
      <p:sp>
        <p:nvSpPr>
          <p:cNvPr id="10" name="Text Placeholder 2"/>
          <p:cNvSpPr txBox="1">
            <a:spLocks/>
          </p:cNvSpPr>
          <p:nvPr/>
        </p:nvSpPr>
        <p:spPr>
          <a:xfrm>
            <a:off x="534049" y="3276662"/>
            <a:ext cx="11144528" cy="1599797"/>
          </a:xfrm>
          <a:prstGeom prst="rect">
            <a:avLst/>
          </a:prstGeom>
        </p:spPr>
        <p:txBody>
          <a:bodyPr vert="horz" wrap="square" lIns="0" tIns="0" rIns="0" bIns="0" rtlCol="0">
            <a:spAutoFit/>
          </a:bodyPr>
          <a:lstStyle>
            <a:lvl1pPr marL="0" indent="0" algn="l" defTabSz="914363" rtl="0" eaLnBrk="1" latinLnBrk="0" hangingPunct="1">
              <a:lnSpc>
                <a:spcPct val="90000"/>
              </a:lnSpc>
              <a:spcBef>
                <a:spcPct val="20000"/>
              </a:spcBef>
              <a:buFont typeface="Arial" pitchFamily="34" charset="0"/>
              <a:buNone/>
              <a:defRPr sz="3000" b="0" kern="1200">
                <a:solidFill>
                  <a:schemeClr val="tx1">
                    <a:alpha val="99000"/>
                  </a:schemeClr>
                </a:solidFill>
                <a:latin typeface="Consolas" pitchFamily="49" charset="0"/>
                <a:ea typeface="+mn-ea"/>
                <a:cs typeface="Consolas" pitchFamily="49" charset="0"/>
              </a:defRPr>
            </a:lvl1pPr>
            <a:lvl2pPr marL="384954" indent="-7937" algn="l" defTabSz="914363" rtl="0" eaLnBrk="1" latinLnBrk="0" hangingPunct="1">
              <a:lnSpc>
                <a:spcPct val="90000"/>
              </a:lnSpc>
              <a:spcBef>
                <a:spcPct val="20000"/>
              </a:spcBef>
              <a:buFont typeface="Arial" pitchFamily="34" charset="0"/>
              <a:buNone/>
              <a:defRPr sz="2800" b="0" kern="1200">
                <a:solidFill>
                  <a:schemeClr val="tx1">
                    <a:alpha val="99000"/>
                  </a:schemeClr>
                </a:solidFill>
                <a:latin typeface="Consolas" pitchFamily="49" charset="0"/>
                <a:ea typeface="+mn-ea"/>
                <a:cs typeface="Consolas" pitchFamily="49" charset="0"/>
              </a:defRPr>
            </a:lvl2pPr>
            <a:lvl3pPr marL="761970" indent="-7937" algn="l" defTabSz="914363" rtl="0" eaLnBrk="1" latinLnBrk="0" hangingPunct="1">
              <a:lnSpc>
                <a:spcPct val="90000"/>
              </a:lnSpc>
              <a:spcBef>
                <a:spcPct val="20000"/>
              </a:spcBef>
              <a:buFont typeface="Arial" pitchFamily="34" charset="0"/>
              <a:buNone/>
              <a:defRPr sz="2400" b="0" kern="1200">
                <a:solidFill>
                  <a:schemeClr val="tx1">
                    <a:alpha val="99000"/>
                  </a:schemeClr>
                </a:solidFill>
                <a:latin typeface="Consolas" pitchFamily="49" charset="0"/>
                <a:ea typeface="+mn-ea"/>
                <a:cs typeface="Consolas" pitchFamily="49" charset="0"/>
              </a:defRPr>
            </a:lvl3pPr>
            <a:lvl4pPr marL="1094009" indent="7937" algn="l" defTabSz="914363" rtl="0" eaLnBrk="1" latinLnBrk="0" hangingPunct="1">
              <a:lnSpc>
                <a:spcPct val="90000"/>
              </a:lnSpc>
              <a:spcBef>
                <a:spcPct val="20000"/>
              </a:spcBef>
              <a:buFont typeface="Arial" pitchFamily="34" charset="0"/>
              <a:buNone/>
              <a:defRPr sz="2400" b="0" kern="1200">
                <a:solidFill>
                  <a:schemeClr val="tx1">
                    <a:alpha val="99000"/>
                  </a:schemeClr>
                </a:solidFill>
                <a:latin typeface="Consolas" pitchFamily="49" charset="0"/>
                <a:ea typeface="+mn-ea"/>
                <a:cs typeface="Consolas" pitchFamily="49" charset="0"/>
              </a:defRPr>
            </a:lvl4pPr>
            <a:lvl5pPr marL="1426047" indent="0" algn="l" defTabSz="914363" rtl="0" eaLnBrk="1" latinLnBrk="0" hangingPunct="1">
              <a:lnSpc>
                <a:spcPct val="90000"/>
              </a:lnSpc>
              <a:spcBef>
                <a:spcPct val="20000"/>
              </a:spcBef>
              <a:buFont typeface="Arial" pitchFamily="34" charset="0"/>
              <a:buNone/>
              <a:defRPr sz="2400" b="0" kern="1200">
                <a:solidFill>
                  <a:schemeClr val="tx1">
                    <a:alpha val="99000"/>
                  </a:schemeClr>
                </a:solidFill>
                <a:latin typeface="Consolas" pitchFamily="49" charset="0"/>
                <a:ea typeface="+mn-ea"/>
                <a:cs typeface="Consolas" pitchFamily="49"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3279">
              <a:lnSpc>
                <a:spcPct val="100000"/>
              </a:lnSpc>
              <a:spcBef>
                <a:spcPts val="0"/>
              </a:spcBef>
            </a:pPr>
            <a:r>
              <a:rPr lang="en-US" sz="1999" b="1" dirty="0">
                <a:solidFill>
                  <a:srgbClr val="5F9EA0"/>
                </a:solidFill>
                <a:latin typeface="Segoe WP Semibold"/>
                <a:cs typeface="+mn-cs"/>
              </a:rPr>
              <a:t>Add-</a:t>
            </a:r>
            <a:r>
              <a:rPr lang="en-US" sz="1999" b="1" dirty="0" err="1">
                <a:solidFill>
                  <a:srgbClr val="5F9EA0"/>
                </a:solidFill>
                <a:latin typeface="Segoe WP Semibold"/>
                <a:cs typeface="+mn-cs"/>
              </a:rPr>
              <a:t>AzureInputEndpoint</a:t>
            </a:r>
            <a:r>
              <a:rPr lang="en-US" sz="1999" dirty="0">
                <a:solidFill>
                  <a:srgbClr val="000000"/>
                </a:solidFill>
                <a:latin typeface="Segoe WP Semibold"/>
                <a:cs typeface="+mn-cs"/>
              </a:rPr>
              <a:t> </a:t>
            </a:r>
            <a:r>
              <a:rPr lang="en-US" sz="1999" i="1" dirty="0">
                <a:solidFill>
                  <a:srgbClr val="5F9EA0"/>
                </a:solidFill>
                <a:latin typeface="Segoe WP Semibold"/>
                <a:cs typeface="+mn-cs"/>
              </a:rPr>
              <a:t>-Name</a:t>
            </a:r>
            <a:r>
              <a:rPr lang="en-US" sz="1999" dirty="0">
                <a:solidFill>
                  <a:srgbClr val="000000"/>
                </a:solidFill>
                <a:latin typeface="Segoe WP Semibold"/>
                <a:cs typeface="+mn-cs"/>
              </a:rPr>
              <a:t> </a:t>
            </a:r>
            <a:r>
              <a:rPr lang="en-US" sz="1999" dirty="0">
                <a:solidFill>
                  <a:srgbClr val="800000"/>
                </a:solidFill>
                <a:latin typeface="Segoe WP Semibold"/>
                <a:cs typeface="+mn-cs"/>
              </a:rPr>
              <a:t>'http'</a:t>
            </a:r>
            <a:r>
              <a:rPr lang="en-US" sz="1999" dirty="0">
                <a:solidFill>
                  <a:srgbClr val="000000"/>
                </a:solidFill>
                <a:latin typeface="Segoe WP Semibold"/>
                <a:cs typeface="+mn-cs"/>
              </a:rPr>
              <a:t> </a:t>
            </a:r>
            <a:r>
              <a:rPr lang="en-US" sz="1999" i="1" dirty="0">
                <a:solidFill>
                  <a:srgbClr val="5F9EA0"/>
                </a:solidFill>
                <a:latin typeface="Segoe WP Semibold"/>
                <a:cs typeface="+mn-cs"/>
              </a:rPr>
              <a:t>-</a:t>
            </a:r>
            <a:r>
              <a:rPr lang="en-US" sz="1999" i="1" dirty="0" err="1">
                <a:solidFill>
                  <a:srgbClr val="5F9EA0"/>
                </a:solidFill>
                <a:latin typeface="Segoe WP Semibold"/>
                <a:cs typeface="+mn-cs"/>
              </a:rPr>
              <a:t>LBSetName</a:t>
            </a:r>
            <a:r>
              <a:rPr lang="en-US" sz="1999" dirty="0">
                <a:solidFill>
                  <a:srgbClr val="000000"/>
                </a:solidFill>
                <a:latin typeface="Segoe WP Semibold"/>
                <a:cs typeface="+mn-cs"/>
              </a:rPr>
              <a:t> </a:t>
            </a:r>
            <a:r>
              <a:rPr lang="en-US" sz="1999" dirty="0">
                <a:solidFill>
                  <a:srgbClr val="800000"/>
                </a:solidFill>
                <a:latin typeface="Segoe WP Semibold"/>
                <a:cs typeface="+mn-cs"/>
              </a:rPr>
              <a:t>'</a:t>
            </a:r>
            <a:r>
              <a:rPr lang="en-US" sz="1999" dirty="0" err="1">
                <a:solidFill>
                  <a:srgbClr val="800000"/>
                </a:solidFill>
                <a:latin typeface="Segoe WP Semibold"/>
                <a:cs typeface="+mn-cs"/>
              </a:rPr>
              <a:t>lbhttp</a:t>
            </a:r>
            <a:r>
              <a:rPr lang="en-US" sz="1999" dirty="0">
                <a:solidFill>
                  <a:srgbClr val="800000"/>
                </a:solidFill>
                <a:latin typeface="Segoe WP Semibold"/>
                <a:cs typeface="+mn-cs"/>
              </a:rPr>
              <a:t>'</a:t>
            </a:r>
            <a:r>
              <a:rPr lang="en-US" sz="1999" dirty="0">
                <a:solidFill>
                  <a:srgbClr val="000000"/>
                </a:solidFill>
                <a:latin typeface="Segoe WP Semibold"/>
                <a:cs typeface="+mn-cs"/>
              </a:rPr>
              <a:t> </a:t>
            </a:r>
            <a:r>
              <a:rPr lang="en-US" sz="1999" b="1" dirty="0">
                <a:solidFill>
                  <a:srgbClr val="5F9EA0"/>
                </a:solidFill>
                <a:latin typeface="Segoe WP Semibold"/>
                <a:cs typeface="+mn-cs"/>
              </a:rPr>
              <a:t>`</a:t>
            </a:r>
            <a:endParaRPr lang="en-US" sz="1999" dirty="0">
              <a:solidFill>
                <a:srgbClr val="000000"/>
              </a:solidFill>
              <a:latin typeface="Segoe WP Semibold"/>
              <a:cs typeface="+mn-cs"/>
            </a:endParaRPr>
          </a:p>
          <a:p>
            <a:pPr defTabSz="913279">
              <a:lnSpc>
                <a:spcPct val="100000"/>
              </a:lnSpc>
              <a:spcBef>
                <a:spcPts val="0"/>
              </a:spcBef>
            </a:pPr>
            <a:r>
              <a:rPr lang="pt-BR" sz="1999" i="1" dirty="0">
                <a:solidFill>
                  <a:srgbClr val="5F9EA0"/>
                </a:solidFill>
                <a:latin typeface="Segoe WP Semibold"/>
                <a:cs typeface="+mn-cs"/>
              </a:rPr>
              <a:t>-LocalPort</a:t>
            </a:r>
            <a:r>
              <a:rPr lang="pt-BR" sz="1999" dirty="0">
                <a:solidFill>
                  <a:srgbClr val="000000"/>
                </a:solidFill>
                <a:latin typeface="Segoe WP Semibold"/>
                <a:cs typeface="+mn-cs"/>
              </a:rPr>
              <a:t> 80 </a:t>
            </a:r>
            <a:r>
              <a:rPr lang="pt-BR" sz="1999" i="1" dirty="0">
                <a:solidFill>
                  <a:srgbClr val="5F9EA0"/>
                </a:solidFill>
                <a:latin typeface="Segoe WP Semibold"/>
                <a:cs typeface="+mn-cs"/>
              </a:rPr>
              <a:t>-PublicPort</a:t>
            </a:r>
            <a:r>
              <a:rPr lang="pt-BR" sz="1999" dirty="0">
                <a:solidFill>
                  <a:srgbClr val="000000"/>
                </a:solidFill>
                <a:latin typeface="Segoe WP Semibold"/>
                <a:cs typeface="+mn-cs"/>
              </a:rPr>
              <a:t> 80 </a:t>
            </a:r>
            <a:r>
              <a:rPr lang="pt-BR" sz="1999" i="1" dirty="0">
                <a:solidFill>
                  <a:srgbClr val="5F9EA0"/>
                </a:solidFill>
                <a:latin typeface="Segoe WP Semibold"/>
                <a:cs typeface="+mn-cs"/>
              </a:rPr>
              <a:t>-Protocol</a:t>
            </a:r>
            <a:r>
              <a:rPr lang="pt-BR" sz="1999" dirty="0">
                <a:solidFill>
                  <a:srgbClr val="000000"/>
                </a:solidFill>
                <a:latin typeface="Segoe WP Semibold"/>
                <a:cs typeface="+mn-cs"/>
              </a:rPr>
              <a:t> </a:t>
            </a:r>
            <a:r>
              <a:rPr lang="pt-BR" sz="1999" dirty="0">
                <a:solidFill>
                  <a:srgbClr val="800000"/>
                </a:solidFill>
                <a:latin typeface="Segoe WP Semibold"/>
                <a:cs typeface="+mn-cs"/>
              </a:rPr>
              <a:t>tcp</a:t>
            </a:r>
            <a:r>
              <a:rPr lang="pt-BR" sz="1999" dirty="0">
                <a:solidFill>
                  <a:srgbClr val="000000"/>
                </a:solidFill>
                <a:latin typeface="Segoe WP Semibold"/>
                <a:cs typeface="+mn-cs"/>
              </a:rPr>
              <a:t> </a:t>
            </a:r>
            <a:r>
              <a:rPr lang="pt-BR" sz="1999" i="1" dirty="0">
                <a:solidFill>
                  <a:srgbClr val="5F9EA0"/>
                </a:solidFill>
                <a:latin typeface="Segoe WP Semibold"/>
                <a:cs typeface="+mn-cs"/>
              </a:rPr>
              <a:t>-ProbeProtocol</a:t>
            </a:r>
            <a:r>
              <a:rPr lang="pt-BR" sz="1999" dirty="0">
                <a:solidFill>
                  <a:srgbClr val="000000"/>
                </a:solidFill>
                <a:latin typeface="Segoe WP Semibold"/>
                <a:cs typeface="+mn-cs"/>
              </a:rPr>
              <a:t> </a:t>
            </a:r>
            <a:r>
              <a:rPr lang="pt-BR" sz="1999" dirty="0">
                <a:solidFill>
                  <a:srgbClr val="800000"/>
                </a:solidFill>
                <a:latin typeface="Segoe WP Semibold"/>
                <a:cs typeface="+mn-cs"/>
              </a:rPr>
              <a:t>http</a:t>
            </a:r>
            <a:r>
              <a:rPr lang="pt-BR" sz="1999" dirty="0">
                <a:solidFill>
                  <a:srgbClr val="000000"/>
                </a:solidFill>
                <a:latin typeface="Segoe WP Semibold"/>
                <a:cs typeface="+mn-cs"/>
              </a:rPr>
              <a:t> </a:t>
            </a:r>
            <a:r>
              <a:rPr lang="pt-BR" sz="1999" i="1" dirty="0">
                <a:solidFill>
                  <a:srgbClr val="5F9EA0"/>
                </a:solidFill>
                <a:latin typeface="Segoe WP Semibold"/>
                <a:cs typeface="+mn-cs"/>
              </a:rPr>
              <a:t>-ProbePort</a:t>
            </a:r>
            <a:r>
              <a:rPr lang="pt-BR" sz="1999" dirty="0">
                <a:solidFill>
                  <a:srgbClr val="000000"/>
                </a:solidFill>
                <a:latin typeface="Segoe WP Semibold"/>
                <a:cs typeface="+mn-cs"/>
              </a:rPr>
              <a:t> 80 </a:t>
            </a:r>
            <a:r>
              <a:rPr lang="pt-BR" sz="1999" b="1" dirty="0">
                <a:solidFill>
                  <a:srgbClr val="5F9EA0"/>
                </a:solidFill>
                <a:latin typeface="Segoe WP Semibold"/>
                <a:cs typeface="+mn-cs"/>
              </a:rPr>
              <a:t>`</a:t>
            </a:r>
            <a:endParaRPr lang="pt-BR" sz="1999" dirty="0">
              <a:solidFill>
                <a:srgbClr val="000000"/>
              </a:solidFill>
              <a:latin typeface="Segoe WP Semibold"/>
              <a:cs typeface="+mn-cs"/>
            </a:endParaRPr>
          </a:p>
          <a:p>
            <a:pPr defTabSz="913279">
              <a:lnSpc>
                <a:spcPct val="100000"/>
              </a:lnSpc>
              <a:spcBef>
                <a:spcPts val="0"/>
              </a:spcBef>
            </a:pPr>
            <a:r>
              <a:rPr lang="en-US" sz="1999" i="1" dirty="0">
                <a:solidFill>
                  <a:srgbClr val="5F9EA0"/>
                </a:solidFill>
                <a:latin typeface="Segoe WP Semibold"/>
                <a:cs typeface="+mn-cs"/>
              </a:rPr>
              <a:t>-</a:t>
            </a:r>
            <a:r>
              <a:rPr lang="en-US" sz="1999" i="1" dirty="0" err="1">
                <a:solidFill>
                  <a:srgbClr val="5F9EA0"/>
                </a:solidFill>
                <a:latin typeface="Segoe WP Semibold"/>
                <a:cs typeface="+mn-cs"/>
              </a:rPr>
              <a:t>ProbePath</a:t>
            </a:r>
            <a:r>
              <a:rPr lang="en-US" sz="1999" dirty="0">
                <a:solidFill>
                  <a:srgbClr val="000000"/>
                </a:solidFill>
                <a:latin typeface="Segoe WP Semibold"/>
                <a:cs typeface="+mn-cs"/>
              </a:rPr>
              <a:t> </a:t>
            </a:r>
            <a:r>
              <a:rPr lang="en-US" sz="1999" dirty="0">
                <a:solidFill>
                  <a:srgbClr val="800000"/>
                </a:solidFill>
                <a:latin typeface="Segoe WP Semibold"/>
                <a:cs typeface="+mn-cs"/>
              </a:rPr>
              <a:t>'/</a:t>
            </a:r>
            <a:r>
              <a:rPr lang="en-US" sz="1999" dirty="0" err="1">
                <a:solidFill>
                  <a:srgbClr val="800000"/>
                </a:solidFill>
                <a:latin typeface="Segoe WP Semibold"/>
                <a:cs typeface="+mn-cs"/>
              </a:rPr>
              <a:t>healthcheck</a:t>
            </a:r>
            <a:r>
              <a:rPr lang="en-US" sz="1999" dirty="0">
                <a:solidFill>
                  <a:srgbClr val="800000"/>
                </a:solidFill>
                <a:latin typeface="Segoe WP Semibold"/>
                <a:cs typeface="+mn-cs"/>
              </a:rPr>
              <a:t>/iisstart.htm'</a:t>
            </a:r>
            <a:r>
              <a:rPr lang="en-US" sz="1999" dirty="0">
                <a:solidFill>
                  <a:srgbClr val="000000"/>
                </a:solidFill>
                <a:latin typeface="Segoe WP Semibold"/>
                <a:cs typeface="+mn-cs"/>
              </a:rPr>
              <a:t> |</a:t>
            </a:r>
          </a:p>
          <a:p>
            <a:pPr defTabSz="913279">
              <a:lnSpc>
                <a:spcPct val="100000"/>
              </a:lnSpc>
              <a:spcBef>
                <a:spcPts val="0"/>
              </a:spcBef>
            </a:pPr>
            <a:r>
              <a:rPr lang="en-US" sz="1999" b="1" dirty="0">
                <a:solidFill>
                  <a:srgbClr val="5F9EA0"/>
                </a:solidFill>
                <a:latin typeface="Segoe WP Semibold"/>
                <a:cs typeface="+mn-cs"/>
              </a:rPr>
              <a:t>Set-</a:t>
            </a:r>
            <a:r>
              <a:rPr lang="en-US" sz="1999" b="1" dirty="0" err="1">
                <a:solidFill>
                  <a:srgbClr val="5F9EA0"/>
                </a:solidFill>
                <a:latin typeface="Segoe WP Semibold"/>
                <a:cs typeface="+mn-cs"/>
              </a:rPr>
              <a:t>AzureSubnet</a:t>
            </a:r>
            <a:r>
              <a:rPr lang="en-US" sz="1999" dirty="0">
                <a:solidFill>
                  <a:srgbClr val="000000"/>
                </a:solidFill>
                <a:latin typeface="Segoe WP Semibold"/>
                <a:cs typeface="+mn-cs"/>
              </a:rPr>
              <a:t> </a:t>
            </a:r>
            <a:r>
              <a:rPr lang="en-US" sz="1999" dirty="0">
                <a:solidFill>
                  <a:srgbClr val="800080"/>
                </a:solidFill>
                <a:latin typeface="Segoe WP Semibold"/>
                <a:cs typeface="+mn-cs"/>
              </a:rPr>
              <a:t>$</a:t>
            </a:r>
            <a:r>
              <a:rPr lang="en-US" sz="1999" dirty="0" err="1">
                <a:solidFill>
                  <a:srgbClr val="800080"/>
                </a:solidFill>
                <a:latin typeface="Segoe WP Semibold"/>
                <a:cs typeface="+mn-cs"/>
              </a:rPr>
              <a:t>spsubnet</a:t>
            </a:r>
            <a:endParaRPr lang="en-US" sz="1999" dirty="0">
              <a:solidFill>
                <a:srgbClr val="800080"/>
              </a:solidFill>
              <a:latin typeface="Segoe WP Semibold"/>
              <a:cs typeface="+mn-cs"/>
            </a:endParaRPr>
          </a:p>
          <a:p>
            <a:pPr defTabSz="913279">
              <a:lnSpc>
                <a:spcPct val="100000"/>
              </a:lnSpc>
              <a:spcBef>
                <a:spcPts val="0"/>
              </a:spcBef>
            </a:pPr>
            <a:r>
              <a:rPr lang="en-US" sz="2399" b="1" dirty="0">
                <a:solidFill>
                  <a:schemeClr val="tx1"/>
                </a:solidFill>
                <a:latin typeface="Segoe UI"/>
                <a:cs typeface="+mn-cs"/>
              </a:rPr>
              <a:t>. . . </a:t>
            </a:r>
            <a:endParaRPr lang="en-US" sz="2799" b="1" dirty="0">
              <a:solidFill>
                <a:schemeClr val="tx1"/>
              </a:solidFill>
              <a:latin typeface="Segoe WP Semibold"/>
              <a:cs typeface="+mn-cs"/>
            </a:endParaRPr>
          </a:p>
        </p:txBody>
      </p:sp>
      <p:sp>
        <p:nvSpPr>
          <p:cNvPr id="5" name="Rectangle 4"/>
          <p:cNvSpPr/>
          <p:nvPr/>
        </p:nvSpPr>
        <p:spPr bwMode="auto">
          <a:xfrm>
            <a:off x="2452" y="2057951"/>
            <a:ext cx="12183923" cy="4798670"/>
          </a:xfrm>
          <a:prstGeom prst="rect">
            <a:avLst/>
          </a:prstGeom>
          <a:solidFill>
            <a:srgbClr val="D9D9D9">
              <a:alpha val="50196"/>
            </a:srgbClr>
          </a:soli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pPr>
            <a:endParaRPr lang="en-US" sz="2199" dirty="0">
              <a:gradFill>
                <a:gsLst>
                  <a:gs pos="0">
                    <a:srgbClr val="FFFFFF"/>
                  </a:gs>
                  <a:gs pos="100000">
                    <a:srgbClr val="FFFFFF"/>
                  </a:gs>
                </a:gsLst>
                <a:lin ang="5400000" scaled="0"/>
              </a:gradFill>
            </a:endParaRPr>
          </a:p>
        </p:txBody>
      </p:sp>
      <p:sp>
        <p:nvSpPr>
          <p:cNvPr id="11" name="Rectangle 10"/>
          <p:cNvSpPr/>
          <p:nvPr/>
        </p:nvSpPr>
        <p:spPr bwMode="auto">
          <a:xfrm>
            <a:off x="2451" y="1380"/>
            <a:ext cx="12183923" cy="990201"/>
          </a:xfrm>
          <a:prstGeom prst="rect">
            <a:avLst/>
          </a:prstGeom>
          <a:solidFill>
            <a:srgbClr val="D9D9D9">
              <a:alpha val="50196"/>
            </a:srgbClr>
          </a:soli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pPr>
            <a:endParaRPr lang="en-US" sz="2199" dirty="0">
              <a:gradFill>
                <a:gsLst>
                  <a:gs pos="0">
                    <a:srgbClr val="FFFFFF"/>
                  </a:gs>
                  <a:gs pos="100000">
                    <a:srgbClr val="FFFFFF"/>
                  </a:gs>
                </a:gsLst>
                <a:lin ang="5400000" scaled="0"/>
              </a:gradFill>
            </a:endParaRPr>
          </a:p>
        </p:txBody>
      </p:sp>
      <p:sp>
        <p:nvSpPr>
          <p:cNvPr id="6" name="Rounded Rectangle 5"/>
          <p:cNvSpPr/>
          <p:nvPr/>
        </p:nvSpPr>
        <p:spPr bwMode="auto">
          <a:xfrm>
            <a:off x="2452" y="991581"/>
            <a:ext cx="12183923" cy="1066371"/>
          </a:xfrm>
          <a:prstGeom prst="roundRect">
            <a:avLst/>
          </a:prstGeom>
          <a:noFill/>
          <a:ln w="38100">
            <a:solidFill>
              <a:srgbClr val="FF0000"/>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pPr>
            <a:endParaRPr lang="en-US" sz="2199"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718265937"/>
      </p:ext>
    </p:extLst>
  </p:cSld>
  <p:clrMapOvr>
    <a:masterClrMapping/>
  </p:clrMapOvr>
  <p:transition spd="slow">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Deploy Virtual Machine Example</a:t>
            </a:r>
            <a:endParaRPr lang="en-US" dirty="0"/>
          </a:p>
        </p:txBody>
      </p:sp>
      <p:sp>
        <p:nvSpPr>
          <p:cNvPr id="3" name="Text Placeholder 2"/>
          <p:cNvSpPr>
            <a:spLocks noGrp="1"/>
          </p:cNvSpPr>
          <p:nvPr>
            <p:ph type="body" sz="quarter" idx="10"/>
          </p:nvPr>
        </p:nvSpPr>
        <p:spPr>
          <a:xfrm>
            <a:off x="520562" y="1123980"/>
            <a:ext cx="11147702" cy="1126009"/>
          </a:xfrm>
        </p:spPr>
        <p:txBody>
          <a:bodyPr/>
          <a:lstStyle/>
          <a:p>
            <a:pPr defTabSz="913279">
              <a:lnSpc>
                <a:spcPct val="100000"/>
              </a:lnSpc>
              <a:spcBef>
                <a:spcPts val="0"/>
              </a:spcBef>
            </a:pPr>
            <a:r>
              <a:rPr lang="en-US" sz="1999" dirty="0">
                <a:solidFill>
                  <a:srgbClr val="008000"/>
                </a:solidFill>
                <a:latin typeface="Segoe WP Semibold"/>
                <a:cs typeface="+mn-cs"/>
              </a:rPr>
              <a:t>## Create SP WFE1 </a:t>
            </a:r>
          </a:p>
          <a:p>
            <a:pPr defTabSz="913279">
              <a:lnSpc>
                <a:spcPct val="100000"/>
              </a:lnSpc>
              <a:spcBef>
                <a:spcPts val="0"/>
              </a:spcBef>
            </a:pPr>
            <a:r>
              <a:rPr lang="en-US" sz="1999" dirty="0">
                <a:solidFill>
                  <a:srgbClr val="800080"/>
                </a:solidFill>
                <a:latin typeface="Segoe WP Semibold"/>
                <a:cs typeface="+mn-cs"/>
              </a:rPr>
              <a:t>$spwfe1</a:t>
            </a:r>
            <a:r>
              <a:rPr lang="en-US" sz="1999" dirty="0">
                <a:solidFill>
                  <a:srgbClr val="000000"/>
                </a:solidFill>
                <a:latin typeface="Segoe WP Semibold"/>
                <a:cs typeface="+mn-cs"/>
              </a:rPr>
              <a:t> </a:t>
            </a:r>
            <a:r>
              <a:rPr lang="en-US" sz="1999" dirty="0">
                <a:solidFill>
                  <a:srgbClr val="FF0000"/>
                </a:solidFill>
                <a:latin typeface="Segoe WP Semibold"/>
                <a:cs typeface="+mn-cs"/>
              </a:rPr>
              <a:t>=</a:t>
            </a:r>
            <a:r>
              <a:rPr lang="en-US" sz="1999" dirty="0">
                <a:solidFill>
                  <a:srgbClr val="000000"/>
                </a:solidFill>
                <a:latin typeface="Segoe WP Semibold"/>
                <a:cs typeface="+mn-cs"/>
              </a:rPr>
              <a:t> </a:t>
            </a:r>
            <a:r>
              <a:rPr lang="en-US" sz="1999" b="1" dirty="0">
                <a:solidFill>
                  <a:srgbClr val="5F9EA0"/>
                </a:solidFill>
                <a:latin typeface="Segoe WP Semibold"/>
                <a:cs typeface="+mn-cs"/>
              </a:rPr>
              <a:t>New-</a:t>
            </a:r>
            <a:r>
              <a:rPr lang="en-US" sz="1999" b="1" dirty="0" err="1">
                <a:solidFill>
                  <a:srgbClr val="5F9EA0"/>
                </a:solidFill>
                <a:latin typeface="Segoe WP Semibold"/>
                <a:cs typeface="+mn-cs"/>
              </a:rPr>
              <a:t>AzureVMConfig</a:t>
            </a:r>
            <a:r>
              <a:rPr lang="en-US" sz="1999" dirty="0">
                <a:solidFill>
                  <a:srgbClr val="000000"/>
                </a:solidFill>
                <a:latin typeface="Segoe WP Semibold"/>
                <a:cs typeface="+mn-cs"/>
              </a:rPr>
              <a:t> </a:t>
            </a:r>
            <a:r>
              <a:rPr lang="en-US" sz="1999" i="1" dirty="0">
                <a:solidFill>
                  <a:srgbClr val="5F9EA0"/>
                </a:solidFill>
                <a:latin typeface="Segoe WP Semibold"/>
                <a:cs typeface="+mn-cs"/>
              </a:rPr>
              <a:t>-Name</a:t>
            </a:r>
            <a:r>
              <a:rPr lang="en-US" sz="1999" dirty="0">
                <a:solidFill>
                  <a:srgbClr val="000000"/>
                </a:solidFill>
                <a:latin typeface="Segoe WP Semibold"/>
                <a:cs typeface="+mn-cs"/>
              </a:rPr>
              <a:t> </a:t>
            </a:r>
            <a:r>
              <a:rPr lang="en-US" sz="1999" dirty="0">
                <a:solidFill>
                  <a:srgbClr val="800000"/>
                </a:solidFill>
                <a:latin typeface="Segoe WP Semibold"/>
                <a:cs typeface="+mn-cs"/>
              </a:rPr>
              <a:t>'SP-WFE1'</a:t>
            </a:r>
            <a:r>
              <a:rPr lang="en-US" sz="1999" dirty="0">
                <a:solidFill>
                  <a:srgbClr val="000000"/>
                </a:solidFill>
                <a:latin typeface="Segoe WP Semibold"/>
                <a:cs typeface="+mn-cs"/>
              </a:rPr>
              <a:t> </a:t>
            </a:r>
            <a:r>
              <a:rPr lang="en-US" sz="1999" i="1" dirty="0">
                <a:solidFill>
                  <a:srgbClr val="5F9EA0"/>
                </a:solidFill>
                <a:latin typeface="Segoe WP Semibold"/>
                <a:cs typeface="+mn-cs"/>
              </a:rPr>
              <a:t>-</a:t>
            </a:r>
            <a:r>
              <a:rPr lang="en-US" sz="1999" i="1" dirty="0" err="1">
                <a:solidFill>
                  <a:srgbClr val="5F9EA0"/>
                </a:solidFill>
                <a:latin typeface="Segoe WP Semibold"/>
                <a:cs typeface="+mn-cs"/>
              </a:rPr>
              <a:t>AvailabilitySetName</a:t>
            </a:r>
            <a:r>
              <a:rPr lang="en-US" sz="1999" dirty="0">
                <a:solidFill>
                  <a:srgbClr val="000000"/>
                </a:solidFill>
                <a:latin typeface="Segoe WP Semibold"/>
                <a:cs typeface="+mn-cs"/>
              </a:rPr>
              <a:t> </a:t>
            </a:r>
            <a:r>
              <a:rPr lang="en-US" sz="1999" dirty="0">
                <a:solidFill>
                  <a:srgbClr val="800080"/>
                </a:solidFill>
                <a:latin typeface="Segoe WP Semibold"/>
                <a:cs typeface="+mn-cs"/>
              </a:rPr>
              <a:t>$</a:t>
            </a:r>
            <a:r>
              <a:rPr lang="en-US" sz="1999" dirty="0" err="1">
                <a:solidFill>
                  <a:srgbClr val="800080"/>
                </a:solidFill>
                <a:latin typeface="Segoe WP Semibold"/>
                <a:cs typeface="+mn-cs"/>
              </a:rPr>
              <a:t>avsetwfe</a:t>
            </a:r>
            <a:r>
              <a:rPr lang="en-US" sz="1999" dirty="0">
                <a:solidFill>
                  <a:srgbClr val="000000"/>
                </a:solidFill>
                <a:latin typeface="Segoe WP Semibold"/>
                <a:cs typeface="+mn-cs"/>
              </a:rPr>
              <a:t> </a:t>
            </a:r>
            <a:r>
              <a:rPr lang="en-US" sz="1999" b="1" dirty="0">
                <a:solidFill>
                  <a:srgbClr val="5F9EA0"/>
                </a:solidFill>
                <a:latin typeface="Segoe WP Semibold"/>
                <a:cs typeface="+mn-cs"/>
              </a:rPr>
              <a:t>`</a:t>
            </a:r>
            <a:endParaRPr lang="en-US" sz="1999" dirty="0">
              <a:solidFill>
                <a:srgbClr val="000000"/>
              </a:solidFill>
              <a:latin typeface="Segoe WP Semibold"/>
              <a:cs typeface="+mn-cs"/>
            </a:endParaRPr>
          </a:p>
          <a:p>
            <a:pPr defTabSz="913279">
              <a:lnSpc>
                <a:spcPct val="100000"/>
              </a:lnSpc>
              <a:spcBef>
                <a:spcPts val="0"/>
              </a:spcBef>
            </a:pPr>
            <a:r>
              <a:rPr lang="en-US" sz="1999" i="1" dirty="0">
                <a:solidFill>
                  <a:srgbClr val="5F9EA0"/>
                </a:solidFill>
                <a:latin typeface="Segoe WP Semibold"/>
                <a:cs typeface="+mn-cs"/>
              </a:rPr>
              <a:t>-</a:t>
            </a:r>
            <a:r>
              <a:rPr lang="en-US" sz="1999" i="1" dirty="0" err="1">
                <a:solidFill>
                  <a:srgbClr val="5F9EA0"/>
                </a:solidFill>
                <a:latin typeface="Segoe WP Semibold"/>
                <a:cs typeface="+mn-cs"/>
              </a:rPr>
              <a:t>ImageName</a:t>
            </a:r>
            <a:r>
              <a:rPr lang="en-US" sz="1999" dirty="0">
                <a:solidFill>
                  <a:srgbClr val="000000"/>
                </a:solidFill>
                <a:latin typeface="Segoe WP Semibold"/>
                <a:cs typeface="+mn-cs"/>
              </a:rPr>
              <a:t> </a:t>
            </a:r>
            <a:r>
              <a:rPr lang="en-US" sz="1999" dirty="0">
                <a:solidFill>
                  <a:srgbClr val="800080"/>
                </a:solidFill>
                <a:latin typeface="Segoe WP Semibold"/>
                <a:cs typeface="+mn-cs"/>
              </a:rPr>
              <a:t>$</a:t>
            </a:r>
            <a:r>
              <a:rPr lang="en-US" sz="1999" dirty="0" err="1">
                <a:solidFill>
                  <a:srgbClr val="800080"/>
                </a:solidFill>
                <a:latin typeface="Segoe WP Semibold"/>
                <a:cs typeface="+mn-cs"/>
              </a:rPr>
              <a:t>spimage</a:t>
            </a:r>
            <a:r>
              <a:rPr lang="en-US" sz="1999" dirty="0">
                <a:solidFill>
                  <a:srgbClr val="000000"/>
                </a:solidFill>
                <a:latin typeface="Segoe WP Semibold"/>
                <a:cs typeface="+mn-cs"/>
              </a:rPr>
              <a:t> </a:t>
            </a:r>
            <a:r>
              <a:rPr lang="en-US" sz="1999" i="1" dirty="0">
                <a:solidFill>
                  <a:srgbClr val="5F9EA0"/>
                </a:solidFill>
                <a:latin typeface="Segoe WP Semibold"/>
                <a:cs typeface="+mn-cs"/>
              </a:rPr>
              <a:t>-</a:t>
            </a:r>
            <a:r>
              <a:rPr lang="en-US" sz="1999" i="1" dirty="0" err="1">
                <a:solidFill>
                  <a:srgbClr val="5F9EA0"/>
                </a:solidFill>
                <a:latin typeface="Segoe WP Semibold"/>
                <a:cs typeface="+mn-cs"/>
              </a:rPr>
              <a:t>InstanceSize</a:t>
            </a:r>
            <a:r>
              <a:rPr lang="en-US" sz="1999" dirty="0">
                <a:solidFill>
                  <a:srgbClr val="000000"/>
                </a:solidFill>
                <a:latin typeface="Segoe WP Semibold"/>
                <a:cs typeface="+mn-cs"/>
              </a:rPr>
              <a:t> </a:t>
            </a:r>
            <a:r>
              <a:rPr lang="en-US" sz="1999" dirty="0">
                <a:solidFill>
                  <a:srgbClr val="800000"/>
                </a:solidFill>
                <a:latin typeface="Segoe WP Semibold"/>
                <a:cs typeface="+mn-cs"/>
              </a:rPr>
              <a:t>Medium</a:t>
            </a:r>
            <a:r>
              <a:rPr lang="en-US" sz="1999" dirty="0">
                <a:solidFill>
                  <a:srgbClr val="000000"/>
                </a:solidFill>
                <a:latin typeface="Segoe WP Semibold"/>
                <a:cs typeface="+mn-cs"/>
              </a:rPr>
              <a:t> | </a:t>
            </a:r>
            <a:endParaRPr lang="en-US" sz="1999" b="1" dirty="0">
              <a:solidFill>
                <a:schemeClr val="tx1"/>
              </a:solidFill>
              <a:latin typeface="Segoe WP Semibold"/>
              <a:cs typeface="+mn-cs"/>
            </a:endParaRPr>
          </a:p>
        </p:txBody>
      </p:sp>
      <p:sp>
        <p:nvSpPr>
          <p:cNvPr id="4" name="Rectangle 3"/>
          <p:cNvSpPr/>
          <p:nvPr/>
        </p:nvSpPr>
        <p:spPr>
          <a:xfrm>
            <a:off x="534050" y="5073723"/>
            <a:ext cx="11501572" cy="1630575"/>
          </a:xfrm>
          <a:prstGeom prst="rect">
            <a:avLst/>
          </a:prstGeom>
        </p:spPr>
        <p:txBody>
          <a:bodyPr wrap="square">
            <a:spAutoFit/>
          </a:bodyPr>
          <a:lstStyle/>
          <a:p>
            <a:pPr defTabSz="913279">
              <a:defRPr/>
            </a:pPr>
            <a:r>
              <a:rPr lang="en-US" sz="1999" kern="0" dirty="0">
                <a:solidFill>
                  <a:srgbClr val="800080"/>
                </a:solidFill>
                <a:latin typeface="Segoe WP Semibold"/>
              </a:rPr>
              <a:t>$dns1</a:t>
            </a:r>
            <a:r>
              <a:rPr lang="en-US" sz="1999" kern="0" dirty="0">
                <a:solidFill>
                  <a:srgbClr val="000000"/>
                </a:solidFill>
                <a:latin typeface="Segoe WP Semibold"/>
              </a:rPr>
              <a:t> </a:t>
            </a:r>
            <a:r>
              <a:rPr lang="en-US" sz="1999" kern="0" dirty="0">
                <a:solidFill>
                  <a:srgbClr val="FF0000"/>
                </a:solidFill>
                <a:latin typeface="Segoe WP Semibold"/>
              </a:rPr>
              <a:t>=</a:t>
            </a:r>
            <a:r>
              <a:rPr lang="en-US" sz="1999" kern="0" dirty="0">
                <a:solidFill>
                  <a:srgbClr val="000000"/>
                </a:solidFill>
                <a:latin typeface="Segoe WP Semibold"/>
              </a:rPr>
              <a:t> </a:t>
            </a:r>
            <a:r>
              <a:rPr lang="en-US" sz="1999" b="1" kern="0" dirty="0">
                <a:solidFill>
                  <a:srgbClr val="5F9EA0"/>
                </a:solidFill>
                <a:latin typeface="Segoe WP Semibold"/>
              </a:rPr>
              <a:t>New-</a:t>
            </a:r>
            <a:r>
              <a:rPr lang="en-US" sz="1999" b="1" kern="0" dirty="0" err="1">
                <a:solidFill>
                  <a:srgbClr val="5F9EA0"/>
                </a:solidFill>
                <a:latin typeface="Segoe WP Semibold"/>
              </a:rPr>
              <a:t>AzureDns</a:t>
            </a:r>
            <a:r>
              <a:rPr lang="en-US" sz="1999" kern="0" dirty="0">
                <a:solidFill>
                  <a:srgbClr val="000000"/>
                </a:solidFill>
                <a:latin typeface="Segoe WP Semibold"/>
              </a:rPr>
              <a:t> </a:t>
            </a:r>
            <a:r>
              <a:rPr lang="en-US" sz="1999" i="1" kern="0" dirty="0">
                <a:solidFill>
                  <a:srgbClr val="5F9EA0"/>
                </a:solidFill>
                <a:latin typeface="Segoe WP Semibold"/>
              </a:rPr>
              <a:t>-Name</a:t>
            </a:r>
            <a:r>
              <a:rPr lang="en-US" sz="1999" kern="0" dirty="0">
                <a:solidFill>
                  <a:srgbClr val="000000"/>
                </a:solidFill>
                <a:latin typeface="Segoe WP Semibold"/>
              </a:rPr>
              <a:t> </a:t>
            </a:r>
            <a:r>
              <a:rPr lang="en-US" sz="1999" kern="0" dirty="0">
                <a:solidFill>
                  <a:srgbClr val="800000"/>
                </a:solidFill>
                <a:latin typeface="Segoe WP Semibold"/>
              </a:rPr>
              <a:t>'dns1'</a:t>
            </a:r>
            <a:r>
              <a:rPr lang="en-US" sz="1999" kern="0" dirty="0">
                <a:solidFill>
                  <a:srgbClr val="000000"/>
                </a:solidFill>
                <a:latin typeface="Segoe WP Semibold"/>
              </a:rPr>
              <a:t> </a:t>
            </a:r>
            <a:r>
              <a:rPr lang="en-US" sz="1999" i="1" kern="0" dirty="0">
                <a:solidFill>
                  <a:srgbClr val="5F9EA0"/>
                </a:solidFill>
                <a:latin typeface="Segoe WP Semibold"/>
              </a:rPr>
              <a:t>-</a:t>
            </a:r>
            <a:r>
              <a:rPr lang="en-US" sz="1999" i="1" kern="0" dirty="0" err="1">
                <a:solidFill>
                  <a:srgbClr val="5F9EA0"/>
                </a:solidFill>
                <a:latin typeface="Segoe WP Semibold"/>
              </a:rPr>
              <a:t>IPAddress</a:t>
            </a:r>
            <a:r>
              <a:rPr lang="en-US" sz="1999" kern="0" dirty="0">
                <a:solidFill>
                  <a:srgbClr val="000000"/>
                </a:solidFill>
                <a:latin typeface="Segoe WP Semibold"/>
              </a:rPr>
              <a:t> </a:t>
            </a:r>
            <a:r>
              <a:rPr lang="en-US" sz="1999" kern="0" dirty="0">
                <a:solidFill>
                  <a:srgbClr val="800000"/>
                </a:solidFill>
                <a:latin typeface="Segoe WP Semibold"/>
              </a:rPr>
              <a:t>'10.1.2.4'</a:t>
            </a:r>
            <a:r>
              <a:rPr lang="en-US" sz="1999" kern="0" dirty="0">
                <a:solidFill>
                  <a:srgbClr val="000000"/>
                </a:solidFill>
                <a:latin typeface="Segoe WP Semibold"/>
              </a:rPr>
              <a:t> </a:t>
            </a:r>
          </a:p>
          <a:p>
            <a:pPr defTabSz="913279">
              <a:defRPr/>
            </a:pPr>
            <a:endParaRPr lang="en-US" sz="1999" kern="0" dirty="0">
              <a:solidFill>
                <a:srgbClr val="000000"/>
              </a:solidFill>
              <a:latin typeface="Segoe WP Semibold"/>
            </a:endParaRPr>
          </a:p>
          <a:p>
            <a:pPr defTabSz="913279">
              <a:defRPr/>
            </a:pPr>
            <a:r>
              <a:rPr lang="en-US" sz="1999" b="1" kern="0" dirty="0">
                <a:solidFill>
                  <a:srgbClr val="5F9EA0"/>
                </a:solidFill>
                <a:latin typeface="Segoe WP Semibold"/>
              </a:rPr>
              <a:t>New-</a:t>
            </a:r>
            <a:r>
              <a:rPr lang="en-US" sz="1999" b="1" kern="0" dirty="0" err="1">
                <a:solidFill>
                  <a:srgbClr val="5F9EA0"/>
                </a:solidFill>
                <a:latin typeface="Segoe WP Semibold"/>
              </a:rPr>
              <a:t>AzureVM</a:t>
            </a:r>
            <a:r>
              <a:rPr lang="en-US" sz="1999" kern="0" dirty="0">
                <a:solidFill>
                  <a:srgbClr val="000000"/>
                </a:solidFill>
                <a:latin typeface="Segoe WP Semibold"/>
              </a:rPr>
              <a:t> </a:t>
            </a:r>
            <a:r>
              <a:rPr lang="en-US" sz="1999" i="1" kern="0" dirty="0">
                <a:solidFill>
                  <a:srgbClr val="5F9EA0"/>
                </a:solidFill>
                <a:latin typeface="Segoe WP Semibold"/>
              </a:rPr>
              <a:t>-</a:t>
            </a:r>
            <a:r>
              <a:rPr lang="en-US" sz="1999" i="1" kern="0" dirty="0" err="1">
                <a:solidFill>
                  <a:srgbClr val="5F9EA0"/>
                </a:solidFill>
                <a:latin typeface="Segoe WP Semibold"/>
              </a:rPr>
              <a:t>ServiceName</a:t>
            </a:r>
            <a:r>
              <a:rPr lang="en-US" sz="1999" kern="0" dirty="0">
                <a:solidFill>
                  <a:srgbClr val="000000"/>
                </a:solidFill>
                <a:latin typeface="Segoe WP Semibold"/>
              </a:rPr>
              <a:t> </a:t>
            </a:r>
            <a:r>
              <a:rPr lang="en-US" sz="1999" kern="0" dirty="0">
                <a:solidFill>
                  <a:srgbClr val="800080"/>
                </a:solidFill>
                <a:latin typeface="Segoe WP Semibold"/>
              </a:rPr>
              <a:t>$</a:t>
            </a:r>
            <a:r>
              <a:rPr lang="en-US" sz="1999" kern="0" dirty="0" err="1">
                <a:solidFill>
                  <a:srgbClr val="800080"/>
                </a:solidFill>
                <a:latin typeface="Segoe WP Semibold"/>
              </a:rPr>
              <a:t>cloudsvc</a:t>
            </a:r>
            <a:r>
              <a:rPr lang="en-US" sz="1999" kern="0" dirty="0">
                <a:solidFill>
                  <a:srgbClr val="000000"/>
                </a:solidFill>
                <a:latin typeface="Segoe WP Semibold"/>
              </a:rPr>
              <a:t> </a:t>
            </a:r>
            <a:r>
              <a:rPr lang="en-US" sz="1999" i="1" kern="0" dirty="0">
                <a:solidFill>
                  <a:srgbClr val="5F9EA0"/>
                </a:solidFill>
                <a:latin typeface="Segoe WP Semibold"/>
              </a:rPr>
              <a:t>-</a:t>
            </a:r>
            <a:r>
              <a:rPr lang="en-US" sz="1999" i="1" kern="0" dirty="0" err="1">
                <a:solidFill>
                  <a:srgbClr val="5F9EA0"/>
                </a:solidFill>
                <a:latin typeface="Segoe WP Semibold"/>
              </a:rPr>
              <a:t>AffinityGroup</a:t>
            </a:r>
            <a:r>
              <a:rPr lang="en-US" sz="1999" kern="0" dirty="0">
                <a:solidFill>
                  <a:srgbClr val="000000"/>
                </a:solidFill>
                <a:latin typeface="Segoe WP Semibold"/>
              </a:rPr>
              <a:t> </a:t>
            </a:r>
            <a:r>
              <a:rPr lang="en-US" sz="1999" kern="0" dirty="0">
                <a:solidFill>
                  <a:srgbClr val="800080"/>
                </a:solidFill>
                <a:latin typeface="Segoe WP Semibold"/>
              </a:rPr>
              <a:t>$</a:t>
            </a:r>
            <a:r>
              <a:rPr lang="en-US" sz="1999" kern="0" dirty="0" err="1">
                <a:solidFill>
                  <a:srgbClr val="800080"/>
                </a:solidFill>
                <a:latin typeface="Segoe WP Semibold"/>
              </a:rPr>
              <a:t>ag</a:t>
            </a:r>
            <a:r>
              <a:rPr lang="en-US" sz="1999" kern="0" dirty="0">
                <a:solidFill>
                  <a:srgbClr val="000000"/>
                </a:solidFill>
                <a:latin typeface="Segoe WP Semibold"/>
              </a:rPr>
              <a:t> </a:t>
            </a:r>
            <a:r>
              <a:rPr lang="en-US" sz="1999" i="1" kern="0" dirty="0">
                <a:solidFill>
                  <a:srgbClr val="5F9EA0"/>
                </a:solidFill>
                <a:latin typeface="Segoe WP Semibold"/>
              </a:rPr>
              <a:t>-</a:t>
            </a:r>
            <a:r>
              <a:rPr lang="en-US" sz="1999" i="1" kern="0" dirty="0" err="1">
                <a:solidFill>
                  <a:srgbClr val="5F9EA0"/>
                </a:solidFill>
                <a:latin typeface="Segoe WP Semibold"/>
              </a:rPr>
              <a:t>VNetName</a:t>
            </a:r>
            <a:r>
              <a:rPr lang="en-US" sz="1999" kern="0" dirty="0">
                <a:solidFill>
                  <a:srgbClr val="000000"/>
                </a:solidFill>
                <a:latin typeface="Segoe WP Semibold"/>
              </a:rPr>
              <a:t> </a:t>
            </a:r>
            <a:r>
              <a:rPr lang="en-US" sz="1999" kern="0" dirty="0">
                <a:solidFill>
                  <a:srgbClr val="800080"/>
                </a:solidFill>
                <a:latin typeface="Segoe WP Semibold"/>
              </a:rPr>
              <a:t>$</a:t>
            </a:r>
            <a:r>
              <a:rPr lang="en-US" sz="1999" kern="0" dirty="0" err="1">
                <a:solidFill>
                  <a:srgbClr val="800080"/>
                </a:solidFill>
                <a:latin typeface="Segoe WP Semibold"/>
              </a:rPr>
              <a:t>vnetname</a:t>
            </a:r>
            <a:r>
              <a:rPr lang="en-US" sz="1999" kern="0" dirty="0">
                <a:solidFill>
                  <a:srgbClr val="000000"/>
                </a:solidFill>
                <a:latin typeface="Segoe WP Semibold"/>
              </a:rPr>
              <a:t> </a:t>
            </a:r>
            <a:r>
              <a:rPr lang="en-US" sz="1999" b="1" kern="0" dirty="0">
                <a:solidFill>
                  <a:srgbClr val="5F9EA0"/>
                </a:solidFill>
                <a:latin typeface="Segoe WP Semibold"/>
              </a:rPr>
              <a:t>`</a:t>
            </a:r>
            <a:endParaRPr lang="en-US" sz="1999" kern="0" dirty="0">
              <a:solidFill>
                <a:srgbClr val="000000"/>
              </a:solidFill>
              <a:latin typeface="Segoe WP Semibold"/>
            </a:endParaRPr>
          </a:p>
          <a:p>
            <a:pPr defTabSz="913279">
              <a:defRPr/>
            </a:pPr>
            <a:r>
              <a:rPr lang="en-US" sz="1999" i="1" kern="0" dirty="0">
                <a:solidFill>
                  <a:srgbClr val="5F9EA0"/>
                </a:solidFill>
                <a:latin typeface="Segoe WP Semibold"/>
              </a:rPr>
              <a:t>-</a:t>
            </a:r>
            <a:r>
              <a:rPr lang="en-US" sz="1999" i="1" kern="0" dirty="0" err="1">
                <a:solidFill>
                  <a:srgbClr val="5F9EA0"/>
                </a:solidFill>
                <a:latin typeface="Segoe WP Semibold"/>
              </a:rPr>
              <a:t>DnsSettings</a:t>
            </a:r>
            <a:r>
              <a:rPr lang="en-US" sz="1999" kern="0" dirty="0">
                <a:solidFill>
                  <a:srgbClr val="000000"/>
                </a:solidFill>
                <a:latin typeface="Segoe WP Semibold"/>
              </a:rPr>
              <a:t> </a:t>
            </a:r>
            <a:r>
              <a:rPr lang="en-US" sz="1999" kern="0" dirty="0">
                <a:solidFill>
                  <a:srgbClr val="800080"/>
                </a:solidFill>
                <a:latin typeface="Segoe WP Semibold"/>
              </a:rPr>
              <a:t>$dns1</a:t>
            </a:r>
            <a:r>
              <a:rPr lang="en-US" sz="1999" kern="0" dirty="0">
                <a:solidFill>
                  <a:srgbClr val="000000"/>
                </a:solidFill>
                <a:latin typeface="Segoe WP Semibold"/>
              </a:rPr>
              <a:t> </a:t>
            </a:r>
            <a:r>
              <a:rPr lang="en-US" sz="1999" i="1" kern="0" dirty="0">
                <a:solidFill>
                  <a:srgbClr val="5F9EA0"/>
                </a:solidFill>
                <a:latin typeface="Segoe WP Semibold"/>
              </a:rPr>
              <a:t>-VMs</a:t>
            </a:r>
            <a:r>
              <a:rPr lang="en-US" sz="1999" kern="0" dirty="0">
                <a:solidFill>
                  <a:srgbClr val="000000"/>
                </a:solidFill>
                <a:latin typeface="Segoe WP Semibold"/>
              </a:rPr>
              <a:t> </a:t>
            </a:r>
            <a:r>
              <a:rPr lang="en-US" sz="1999" kern="0" dirty="0">
                <a:solidFill>
                  <a:srgbClr val="800080"/>
                </a:solidFill>
                <a:latin typeface="Segoe WP Semibold"/>
              </a:rPr>
              <a:t>$spwfe1</a:t>
            </a:r>
            <a:r>
              <a:rPr lang="en-US" sz="1999" kern="0" dirty="0">
                <a:solidFill>
                  <a:srgbClr val="000000"/>
                </a:solidFill>
                <a:latin typeface="Segoe WP Semibold"/>
              </a:rPr>
              <a:t>, </a:t>
            </a:r>
            <a:r>
              <a:rPr lang="en-US" sz="1999" kern="0" dirty="0">
                <a:solidFill>
                  <a:srgbClr val="800080"/>
                </a:solidFill>
                <a:latin typeface="Segoe WP Semibold"/>
              </a:rPr>
              <a:t>$spwfe2</a:t>
            </a:r>
            <a:r>
              <a:rPr lang="en-US" sz="1999" kern="0" dirty="0">
                <a:solidFill>
                  <a:srgbClr val="000000"/>
                </a:solidFill>
                <a:latin typeface="Segoe WP Semibold"/>
              </a:rPr>
              <a:t>, </a:t>
            </a:r>
            <a:r>
              <a:rPr lang="en-US" sz="1999" kern="0" dirty="0">
                <a:solidFill>
                  <a:srgbClr val="800080"/>
                </a:solidFill>
                <a:latin typeface="Segoe WP Semibold"/>
              </a:rPr>
              <a:t>$spwfe3</a:t>
            </a:r>
            <a:r>
              <a:rPr lang="en-US" sz="1999" kern="0" dirty="0">
                <a:solidFill>
                  <a:srgbClr val="000000"/>
                </a:solidFill>
                <a:latin typeface="Segoe WP Semibold"/>
              </a:rPr>
              <a:t>, </a:t>
            </a:r>
            <a:r>
              <a:rPr lang="en-US" sz="1999" kern="0" dirty="0">
                <a:solidFill>
                  <a:srgbClr val="800080"/>
                </a:solidFill>
                <a:latin typeface="Segoe WP Semibold"/>
              </a:rPr>
              <a:t>$spwfe4</a:t>
            </a:r>
            <a:r>
              <a:rPr lang="en-US" sz="1999" kern="0" dirty="0">
                <a:solidFill>
                  <a:srgbClr val="000000"/>
                </a:solidFill>
                <a:latin typeface="Segoe WP Semibold"/>
              </a:rPr>
              <a:t>, </a:t>
            </a:r>
            <a:r>
              <a:rPr lang="en-US" sz="1999" kern="0" dirty="0">
                <a:solidFill>
                  <a:srgbClr val="800080"/>
                </a:solidFill>
                <a:latin typeface="Segoe WP Semibold"/>
              </a:rPr>
              <a:t>$spapp1</a:t>
            </a:r>
            <a:r>
              <a:rPr lang="en-US" sz="1999" kern="0" dirty="0">
                <a:solidFill>
                  <a:srgbClr val="000000"/>
                </a:solidFill>
                <a:latin typeface="Segoe WP Semibold"/>
              </a:rPr>
              <a:t>, </a:t>
            </a:r>
            <a:r>
              <a:rPr lang="en-US" sz="1999" kern="0" dirty="0">
                <a:solidFill>
                  <a:srgbClr val="800080"/>
                </a:solidFill>
                <a:latin typeface="Segoe WP Semibold"/>
              </a:rPr>
              <a:t>$spapp2</a:t>
            </a:r>
            <a:r>
              <a:rPr lang="en-US" sz="1999" kern="0" dirty="0">
                <a:solidFill>
                  <a:srgbClr val="000000"/>
                </a:solidFill>
                <a:latin typeface="Segoe WP Semibold"/>
              </a:rPr>
              <a:t>, </a:t>
            </a:r>
            <a:r>
              <a:rPr lang="en-US" sz="1999" kern="0" dirty="0">
                <a:solidFill>
                  <a:srgbClr val="800080"/>
                </a:solidFill>
                <a:latin typeface="Segoe WP Semibold"/>
              </a:rPr>
              <a:t>$spsql1</a:t>
            </a:r>
            <a:r>
              <a:rPr lang="en-US" sz="1999" kern="0" dirty="0">
                <a:solidFill>
                  <a:srgbClr val="000000"/>
                </a:solidFill>
                <a:latin typeface="Segoe WP Semibold"/>
              </a:rPr>
              <a:t>, </a:t>
            </a:r>
            <a:r>
              <a:rPr lang="en-US" sz="1999" kern="0" dirty="0">
                <a:solidFill>
                  <a:srgbClr val="800080"/>
                </a:solidFill>
                <a:latin typeface="Segoe WP Semibold"/>
              </a:rPr>
              <a:t>$spsql2</a:t>
            </a:r>
            <a:endParaRPr lang="en-US" sz="1899" kern="0" dirty="0">
              <a:solidFill>
                <a:srgbClr val="FFFFFF"/>
              </a:solidFill>
            </a:endParaRPr>
          </a:p>
        </p:txBody>
      </p:sp>
      <p:sp>
        <p:nvSpPr>
          <p:cNvPr id="9" name="Text Placeholder 2"/>
          <p:cNvSpPr txBox="1">
            <a:spLocks/>
          </p:cNvSpPr>
          <p:nvPr/>
        </p:nvSpPr>
        <p:spPr>
          <a:xfrm>
            <a:off x="534049" y="2143048"/>
            <a:ext cx="11144528" cy="922945"/>
          </a:xfrm>
          <a:prstGeom prst="rect">
            <a:avLst/>
          </a:prstGeom>
        </p:spPr>
        <p:txBody>
          <a:bodyPr vert="horz" wrap="square" lIns="0" tIns="0" rIns="0" bIns="0" rtlCol="0">
            <a:spAutoFit/>
          </a:bodyPr>
          <a:lstStyle>
            <a:lvl1pPr marL="0" indent="0" algn="l" defTabSz="914363" rtl="0" eaLnBrk="1" latinLnBrk="0" hangingPunct="1">
              <a:lnSpc>
                <a:spcPct val="90000"/>
              </a:lnSpc>
              <a:spcBef>
                <a:spcPct val="20000"/>
              </a:spcBef>
              <a:buFont typeface="Arial" pitchFamily="34" charset="0"/>
              <a:buNone/>
              <a:defRPr sz="3000" b="0" kern="1200">
                <a:solidFill>
                  <a:schemeClr val="tx1">
                    <a:alpha val="99000"/>
                  </a:schemeClr>
                </a:solidFill>
                <a:latin typeface="Consolas" pitchFamily="49" charset="0"/>
                <a:ea typeface="+mn-ea"/>
                <a:cs typeface="Consolas" pitchFamily="49" charset="0"/>
              </a:defRPr>
            </a:lvl1pPr>
            <a:lvl2pPr marL="384954" indent="-7937" algn="l" defTabSz="914363" rtl="0" eaLnBrk="1" latinLnBrk="0" hangingPunct="1">
              <a:lnSpc>
                <a:spcPct val="90000"/>
              </a:lnSpc>
              <a:spcBef>
                <a:spcPct val="20000"/>
              </a:spcBef>
              <a:buFont typeface="Arial" pitchFamily="34" charset="0"/>
              <a:buNone/>
              <a:defRPr sz="2800" b="0" kern="1200">
                <a:solidFill>
                  <a:schemeClr val="tx1">
                    <a:alpha val="99000"/>
                  </a:schemeClr>
                </a:solidFill>
                <a:latin typeface="Consolas" pitchFamily="49" charset="0"/>
                <a:ea typeface="+mn-ea"/>
                <a:cs typeface="Consolas" pitchFamily="49" charset="0"/>
              </a:defRPr>
            </a:lvl2pPr>
            <a:lvl3pPr marL="761970" indent="-7937" algn="l" defTabSz="914363" rtl="0" eaLnBrk="1" latinLnBrk="0" hangingPunct="1">
              <a:lnSpc>
                <a:spcPct val="90000"/>
              </a:lnSpc>
              <a:spcBef>
                <a:spcPct val="20000"/>
              </a:spcBef>
              <a:buFont typeface="Arial" pitchFamily="34" charset="0"/>
              <a:buNone/>
              <a:defRPr sz="2400" b="0" kern="1200">
                <a:solidFill>
                  <a:schemeClr val="tx1">
                    <a:alpha val="99000"/>
                  </a:schemeClr>
                </a:solidFill>
                <a:latin typeface="Consolas" pitchFamily="49" charset="0"/>
                <a:ea typeface="+mn-ea"/>
                <a:cs typeface="Consolas" pitchFamily="49" charset="0"/>
              </a:defRPr>
            </a:lvl3pPr>
            <a:lvl4pPr marL="1094009" indent="7937" algn="l" defTabSz="914363" rtl="0" eaLnBrk="1" latinLnBrk="0" hangingPunct="1">
              <a:lnSpc>
                <a:spcPct val="90000"/>
              </a:lnSpc>
              <a:spcBef>
                <a:spcPct val="20000"/>
              </a:spcBef>
              <a:buFont typeface="Arial" pitchFamily="34" charset="0"/>
              <a:buNone/>
              <a:defRPr sz="2400" b="0" kern="1200">
                <a:solidFill>
                  <a:schemeClr val="tx1">
                    <a:alpha val="99000"/>
                  </a:schemeClr>
                </a:solidFill>
                <a:latin typeface="Consolas" pitchFamily="49" charset="0"/>
                <a:ea typeface="+mn-ea"/>
                <a:cs typeface="Consolas" pitchFamily="49" charset="0"/>
              </a:defRPr>
            </a:lvl4pPr>
            <a:lvl5pPr marL="1426047" indent="0" algn="l" defTabSz="914363" rtl="0" eaLnBrk="1" latinLnBrk="0" hangingPunct="1">
              <a:lnSpc>
                <a:spcPct val="90000"/>
              </a:lnSpc>
              <a:spcBef>
                <a:spcPct val="20000"/>
              </a:spcBef>
              <a:buFont typeface="Arial" pitchFamily="34" charset="0"/>
              <a:buNone/>
              <a:defRPr sz="2400" b="0" kern="1200">
                <a:solidFill>
                  <a:schemeClr val="tx1">
                    <a:alpha val="99000"/>
                  </a:schemeClr>
                </a:solidFill>
                <a:latin typeface="Consolas" pitchFamily="49" charset="0"/>
                <a:ea typeface="+mn-ea"/>
                <a:cs typeface="Consolas" pitchFamily="49"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3279">
              <a:lnSpc>
                <a:spcPct val="100000"/>
              </a:lnSpc>
              <a:spcBef>
                <a:spcPts val="0"/>
              </a:spcBef>
            </a:pPr>
            <a:r>
              <a:rPr lang="en-US" sz="1999" b="1" dirty="0">
                <a:solidFill>
                  <a:srgbClr val="5F9EA0"/>
                </a:solidFill>
                <a:latin typeface="Segoe WP Semibold"/>
                <a:cs typeface="+mn-cs"/>
              </a:rPr>
              <a:t>Add-</a:t>
            </a:r>
            <a:r>
              <a:rPr lang="en-US" sz="1999" b="1" dirty="0" err="1">
                <a:solidFill>
                  <a:srgbClr val="5F9EA0"/>
                </a:solidFill>
                <a:latin typeface="Segoe WP Semibold"/>
                <a:cs typeface="+mn-cs"/>
              </a:rPr>
              <a:t>AzureProvisioningConfig</a:t>
            </a:r>
            <a:r>
              <a:rPr lang="en-US" sz="1999" dirty="0">
                <a:solidFill>
                  <a:srgbClr val="000000"/>
                </a:solidFill>
                <a:latin typeface="Segoe WP Semibold"/>
                <a:cs typeface="+mn-cs"/>
              </a:rPr>
              <a:t> </a:t>
            </a:r>
            <a:r>
              <a:rPr lang="en-US" sz="1999" i="1" dirty="0">
                <a:solidFill>
                  <a:srgbClr val="5F9EA0"/>
                </a:solidFill>
                <a:latin typeface="Segoe WP Semibold"/>
                <a:cs typeface="+mn-cs"/>
              </a:rPr>
              <a:t>-</a:t>
            </a:r>
            <a:r>
              <a:rPr lang="en-US" sz="1999" i="1" dirty="0" err="1">
                <a:solidFill>
                  <a:srgbClr val="5F9EA0"/>
                </a:solidFill>
                <a:latin typeface="Segoe WP Semibold"/>
                <a:cs typeface="+mn-cs"/>
              </a:rPr>
              <a:t>WindowsDomain</a:t>
            </a:r>
            <a:r>
              <a:rPr lang="en-US" sz="1999" dirty="0">
                <a:solidFill>
                  <a:srgbClr val="000000"/>
                </a:solidFill>
                <a:latin typeface="Segoe WP Semibold"/>
                <a:cs typeface="+mn-cs"/>
              </a:rPr>
              <a:t> </a:t>
            </a:r>
            <a:r>
              <a:rPr lang="en-US" sz="1999" i="1" dirty="0">
                <a:solidFill>
                  <a:srgbClr val="5F9EA0"/>
                </a:solidFill>
                <a:latin typeface="Segoe WP Semibold"/>
                <a:cs typeface="+mn-cs"/>
              </a:rPr>
              <a:t>-Password</a:t>
            </a:r>
            <a:r>
              <a:rPr lang="en-US" sz="1999" dirty="0">
                <a:solidFill>
                  <a:srgbClr val="000000"/>
                </a:solidFill>
                <a:latin typeface="Segoe WP Semibold"/>
                <a:cs typeface="+mn-cs"/>
              </a:rPr>
              <a:t> </a:t>
            </a:r>
            <a:r>
              <a:rPr lang="en-US" sz="1999" dirty="0">
                <a:solidFill>
                  <a:srgbClr val="800080"/>
                </a:solidFill>
                <a:latin typeface="Segoe WP Semibold"/>
                <a:cs typeface="+mn-cs"/>
              </a:rPr>
              <a:t>$</a:t>
            </a:r>
            <a:r>
              <a:rPr lang="en-US" sz="1999" dirty="0" err="1">
                <a:solidFill>
                  <a:srgbClr val="800080"/>
                </a:solidFill>
                <a:latin typeface="Segoe WP Semibold"/>
                <a:cs typeface="+mn-cs"/>
              </a:rPr>
              <a:t>dompwd</a:t>
            </a:r>
            <a:r>
              <a:rPr lang="en-US" sz="1999" dirty="0">
                <a:solidFill>
                  <a:srgbClr val="000000"/>
                </a:solidFill>
                <a:latin typeface="Segoe WP Semibold"/>
                <a:cs typeface="+mn-cs"/>
              </a:rPr>
              <a:t> </a:t>
            </a:r>
            <a:r>
              <a:rPr lang="en-US" sz="1999" b="1" dirty="0">
                <a:solidFill>
                  <a:srgbClr val="5F9EA0"/>
                </a:solidFill>
                <a:latin typeface="Segoe WP Semibold"/>
                <a:cs typeface="+mn-cs"/>
              </a:rPr>
              <a:t>`</a:t>
            </a:r>
            <a:endParaRPr lang="en-US" sz="1999" dirty="0">
              <a:solidFill>
                <a:srgbClr val="000000"/>
              </a:solidFill>
              <a:latin typeface="Segoe WP Semibold"/>
              <a:cs typeface="+mn-cs"/>
            </a:endParaRPr>
          </a:p>
          <a:p>
            <a:pPr defTabSz="913279">
              <a:lnSpc>
                <a:spcPct val="100000"/>
              </a:lnSpc>
              <a:spcBef>
                <a:spcPts val="0"/>
              </a:spcBef>
            </a:pPr>
            <a:r>
              <a:rPr lang="fr-FR" sz="1999" i="1" dirty="0">
                <a:solidFill>
                  <a:srgbClr val="5F9EA0"/>
                </a:solidFill>
                <a:latin typeface="Segoe WP Semibold"/>
                <a:cs typeface="+mn-cs"/>
              </a:rPr>
              <a:t>-Domain</a:t>
            </a:r>
            <a:r>
              <a:rPr lang="fr-FR" sz="1999" dirty="0">
                <a:solidFill>
                  <a:srgbClr val="000000"/>
                </a:solidFill>
                <a:latin typeface="Segoe WP Semibold"/>
                <a:cs typeface="+mn-cs"/>
              </a:rPr>
              <a:t> </a:t>
            </a:r>
            <a:r>
              <a:rPr lang="fr-FR" sz="1999" dirty="0">
                <a:solidFill>
                  <a:srgbClr val="800080"/>
                </a:solidFill>
                <a:latin typeface="Segoe WP Semibold"/>
                <a:cs typeface="+mn-cs"/>
              </a:rPr>
              <a:t>$</a:t>
            </a:r>
            <a:r>
              <a:rPr lang="fr-FR" sz="1999" dirty="0" err="1">
                <a:solidFill>
                  <a:srgbClr val="800080"/>
                </a:solidFill>
                <a:latin typeface="Segoe WP Semibold"/>
                <a:cs typeface="+mn-cs"/>
              </a:rPr>
              <a:t>domain</a:t>
            </a:r>
            <a:r>
              <a:rPr lang="fr-FR" sz="1999" dirty="0">
                <a:solidFill>
                  <a:srgbClr val="000000"/>
                </a:solidFill>
                <a:latin typeface="Segoe WP Semibold"/>
                <a:cs typeface="+mn-cs"/>
              </a:rPr>
              <a:t> </a:t>
            </a:r>
            <a:r>
              <a:rPr lang="fr-FR" sz="1999" i="1" dirty="0">
                <a:solidFill>
                  <a:srgbClr val="5F9EA0"/>
                </a:solidFill>
                <a:latin typeface="Segoe WP Semibold"/>
                <a:cs typeface="+mn-cs"/>
              </a:rPr>
              <a:t>-</a:t>
            </a:r>
            <a:r>
              <a:rPr lang="fr-FR" sz="1999" i="1" dirty="0" err="1">
                <a:solidFill>
                  <a:srgbClr val="5F9EA0"/>
                </a:solidFill>
                <a:latin typeface="Segoe WP Semibold"/>
                <a:cs typeface="+mn-cs"/>
              </a:rPr>
              <a:t>DomainUserName</a:t>
            </a:r>
            <a:r>
              <a:rPr lang="fr-FR" sz="1999" dirty="0">
                <a:solidFill>
                  <a:srgbClr val="000000"/>
                </a:solidFill>
                <a:latin typeface="Segoe WP Semibold"/>
                <a:cs typeface="+mn-cs"/>
              </a:rPr>
              <a:t> </a:t>
            </a:r>
            <a:r>
              <a:rPr lang="fr-FR" sz="1999" dirty="0">
                <a:solidFill>
                  <a:srgbClr val="800080"/>
                </a:solidFill>
                <a:latin typeface="Segoe WP Semibold"/>
                <a:cs typeface="+mn-cs"/>
              </a:rPr>
              <a:t>$</a:t>
            </a:r>
            <a:r>
              <a:rPr lang="fr-FR" sz="1999" dirty="0" err="1">
                <a:solidFill>
                  <a:srgbClr val="800080"/>
                </a:solidFill>
                <a:latin typeface="Segoe WP Semibold"/>
                <a:cs typeface="+mn-cs"/>
              </a:rPr>
              <a:t>domuser</a:t>
            </a:r>
            <a:r>
              <a:rPr lang="fr-FR" sz="1999" dirty="0">
                <a:solidFill>
                  <a:srgbClr val="000000"/>
                </a:solidFill>
                <a:latin typeface="Segoe WP Semibold"/>
                <a:cs typeface="+mn-cs"/>
              </a:rPr>
              <a:t> </a:t>
            </a:r>
            <a:r>
              <a:rPr lang="fr-FR" sz="1999" i="1" dirty="0">
                <a:solidFill>
                  <a:srgbClr val="5F9EA0"/>
                </a:solidFill>
                <a:latin typeface="Segoe WP Semibold"/>
                <a:cs typeface="+mn-cs"/>
              </a:rPr>
              <a:t>-</a:t>
            </a:r>
            <a:r>
              <a:rPr lang="fr-FR" sz="1999" i="1" dirty="0" err="1">
                <a:solidFill>
                  <a:srgbClr val="5F9EA0"/>
                </a:solidFill>
                <a:latin typeface="Segoe WP Semibold"/>
                <a:cs typeface="+mn-cs"/>
              </a:rPr>
              <a:t>DomainPassword</a:t>
            </a:r>
            <a:r>
              <a:rPr lang="fr-FR" sz="1999" dirty="0">
                <a:solidFill>
                  <a:srgbClr val="000000"/>
                </a:solidFill>
                <a:latin typeface="Segoe WP Semibold"/>
                <a:cs typeface="+mn-cs"/>
              </a:rPr>
              <a:t> </a:t>
            </a:r>
            <a:r>
              <a:rPr lang="fr-FR" sz="1999" dirty="0">
                <a:solidFill>
                  <a:srgbClr val="800080"/>
                </a:solidFill>
                <a:latin typeface="Segoe WP Semibold"/>
                <a:cs typeface="+mn-cs"/>
              </a:rPr>
              <a:t>$</a:t>
            </a:r>
            <a:r>
              <a:rPr lang="fr-FR" sz="1999" dirty="0" err="1">
                <a:solidFill>
                  <a:srgbClr val="800080"/>
                </a:solidFill>
                <a:latin typeface="Segoe WP Semibold"/>
                <a:cs typeface="+mn-cs"/>
              </a:rPr>
              <a:t>dompwd</a:t>
            </a:r>
            <a:r>
              <a:rPr lang="fr-FR" sz="1999" dirty="0">
                <a:solidFill>
                  <a:srgbClr val="000000"/>
                </a:solidFill>
                <a:latin typeface="Segoe WP Semibold"/>
                <a:cs typeface="+mn-cs"/>
              </a:rPr>
              <a:t> </a:t>
            </a:r>
            <a:r>
              <a:rPr lang="fr-FR" sz="1999" b="1" dirty="0">
                <a:solidFill>
                  <a:srgbClr val="5F9EA0"/>
                </a:solidFill>
                <a:latin typeface="Segoe WP Semibold"/>
                <a:cs typeface="+mn-cs"/>
              </a:rPr>
              <a:t>`</a:t>
            </a:r>
            <a:endParaRPr lang="fr-FR" sz="1999" dirty="0">
              <a:solidFill>
                <a:srgbClr val="000000"/>
              </a:solidFill>
              <a:latin typeface="Segoe WP Semibold"/>
              <a:cs typeface="+mn-cs"/>
            </a:endParaRPr>
          </a:p>
          <a:p>
            <a:pPr defTabSz="913279">
              <a:lnSpc>
                <a:spcPct val="100000"/>
              </a:lnSpc>
              <a:spcBef>
                <a:spcPts val="0"/>
              </a:spcBef>
            </a:pPr>
            <a:r>
              <a:rPr lang="en-US" sz="1999" i="1" dirty="0">
                <a:solidFill>
                  <a:srgbClr val="5F9EA0"/>
                </a:solidFill>
                <a:latin typeface="Segoe WP Semibold"/>
                <a:cs typeface="+mn-cs"/>
              </a:rPr>
              <a:t>-</a:t>
            </a:r>
            <a:r>
              <a:rPr lang="en-US" sz="1999" i="1" dirty="0" err="1">
                <a:solidFill>
                  <a:srgbClr val="5F9EA0"/>
                </a:solidFill>
                <a:latin typeface="Segoe WP Semibold"/>
                <a:cs typeface="+mn-cs"/>
              </a:rPr>
              <a:t>MachineObjectOU</a:t>
            </a:r>
            <a:r>
              <a:rPr lang="en-US" sz="1999" dirty="0">
                <a:solidFill>
                  <a:srgbClr val="000000"/>
                </a:solidFill>
                <a:latin typeface="Segoe WP Semibold"/>
                <a:cs typeface="+mn-cs"/>
              </a:rPr>
              <a:t> </a:t>
            </a:r>
            <a:r>
              <a:rPr lang="en-US" sz="1999" dirty="0">
                <a:solidFill>
                  <a:srgbClr val="800080"/>
                </a:solidFill>
                <a:latin typeface="Segoe WP Semibold"/>
                <a:cs typeface="+mn-cs"/>
              </a:rPr>
              <a:t>$</a:t>
            </a:r>
            <a:r>
              <a:rPr lang="en-US" sz="1999" dirty="0" err="1">
                <a:solidFill>
                  <a:srgbClr val="800080"/>
                </a:solidFill>
                <a:latin typeface="Segoe WP Semibold"/>
                <a:cs typeface="+mn-cs"/>
              </a:rPr>
              <a:t>advmou</a:t>
            </a:r>
            <a:r>
              <a:rPr lang="en-US" sz="1999" dirty="0">
                <a:solidFill>
                  <a:srgbClr val="000000"/>
                </a:solidFill>
                <a:latin typeface="Segoe WP Semibold"/>
                <a:cs typeface="+mn-cs"/>
              </a:rPr>
              <a:t> </a:t>
            </a:r>
            <a:r>
              <a:rPr lang="en-US" sz="1999" i="1" dirty="0">
                <a:solidFill>
                  <a:srgbClr val="5F9EA0"/>
                </a:solidFill>
                <a:latin typeface="Segoe WP Semibold"/>
                <a:cs typeface="+mn-cs"/>
              </a:rPr>
              <a:t>-</a:t>
            </a:r>
            <a:r>
              <a:rPr lang="en-US" sz="1999" i="1" dirty="0" err="1">
                <a:solidFill>
                  <a:srgbClr val="5F9EA0"/>
                </a:solidFill>
                <a:latin typeface="Segoe WP Semibold"/>
                <a:cs typeface="+mn-cs"/>
              </a:rPr>
              <a:t>JoinDomain</a:t>
            </a:r>
            <a:r>
              <a:rPr lang="en-US" sz="1999" dirty="0">
                <a:solidFill>
                  <a:srgbClr val="000000"/>
                </a:solidFill>
                <a:latin typeface="Segoe WP Semibold"/>
                <a:cs typeface="+mn-cs"/>
              </a:rPr>
              <a:t> </a:t>
            </a:r>
            <a:r>
              <a:rPr lang="en-US" sz="1999" dirty="0">
                <a:solidFill>
                  <a:srgbClr val="800080"/>
                </a:solidFill>
                <a:latin typeface="Segoe WP Semibold"/>
                <a:cs typeface="+mn-cs"/>
              </a:rPr>
              <a:t>$</a:t>
            </a:r>
            <a:r>
              <a:rPr lang="en-US" sz="1999" dirty="0" err="1">
                <a:solidFill>
                  <a:srgbClr val="800080"/>
                </a:solidFill>
                <a:latin typeface="Segoe WP Semibold"/>
                <a:cs typeface="+mn-cs"/>
              </a:rPr>
              <a:t>joindom</a:t>
            </a:r>
            <a:r>
              <a:rPr lang="en-US" sz="1999" dirty="0">
                <a:solidFill>
                  <a:srgbClr val="000000"/>
                </a:solidFill>
                <a:latin typeface="Segoe WP Semibold"/>
                <a:cs typeface="+mn-cs"/>
              </a:rPr>
              <a:t> |</a:t>
            </a:r>
          </a:p>
        </p:txBody>
      </p:sp>
      <p:sp>
        <p:nvSpPr>
          <p:cNvPr id="10" name="Text Placeholder 2"/>
          <p:cNvSpPr txBox="1">
            <a:spLocks/>
          </p:cNvSpPr>
          <p:nvPr/>
        </p:nvSpPr>
        <p:spPr>
          <a:xfrm>
            <a:off x="534049" y="3276662"/>
            <a:ext cx="11144528" cy="1599797"/>
          </a:xfrm>
          <a:prstGeom prst="rect">
            <a:avLst/>
          </a:prstGeom>
        </p:spPr>
        <p:txBody>
          <a:bodyPr vert="horz" wrap="square" lIns="0" tIns="0" rIns="0" bIns="0" rtlCol="0">
            <a:spAutoFit/>
          </a:bodyPr>
          <a:lstStyle>
            <a:lvl1pPr marL="0" indent="0" algn="l" defTabSz="914363" rtl="0" eaLnBrk="1" latinLnBrk="0" hangingPunct="1">
              <a:lnSpc>
                <a:spcPct val="90000"/>
              </a:lnSpc>
              <a:spcBef>
                <a:spcPct val="20000"/>
              </a:spcBef>
              <a:buFont typeface="Arial" pitchFamily="34" charset="0"/>
              <a:buNone/>
              <a:defRPr sz="3000" b="0" kern="1200">
                <a:solidFill>
                  <a:schemeClr val="tx1">
                    <a:alpha val="99000"/>
                  </a:schemeClr>
                </a:solidFill>
                <a:latin typeface="Consolas" pitchFamily="49" charset="0"/>
                <a:ea typeface="+mn-ea"/>
                <a:cs typeface="Consolas" pitchFamily="49" charset="0"/>
              </a:defRPr>
            </a:lvl1pPr>
            <a:lvl2pPr marL="384954" indent="-7937" algn="l" defTabSz="914363" rtl="0" eaLnBrk="1" latinLnBrk="0" hangingPunct="1">
              <a:lnSpc>
                <a:spcPct val="90000"/>
              </a:lnSpc>
              <a:spcBef>
                <a:spcPct val="20000"/>
              </a:spcBef>
              <a:buFont typeface="Arial" pitchFamily="34" charset="0"/>
              <a:buNone/>
              <a:defRPr sz="2800" b="0" kern="1200">
                <a:solidFill>
                  <a:schemeClr val="tx1">
                    <a:alpha val="99000"/>
                  </a:schemeClr>
                </a:solidFill>
                <a:latin typeface="Consolas" pitchFamily="49" charset="0"/>
                <a:ea typeface="+mn-ea"/>
                <a:cs typeface="Consolas" pitchFamily="49" charset="0"/>
              </a:defRPr>
            </a:lvl2pPr>
            <a:lvl3pPr marL="761970" indent="-7937" algn="l" defTabSz="914363" rtl="0" eaLnBrk="1" latinLnBrk="0" hangingPunct="1">
              <a:lnSpc>
                <a:spcPct val="90000"/>
              </a:lnSpc>
              <a:spcBef>
                <a:spcPct val="20000"/>
              </a:spcBef>
              <a:buFont typeface="Arial" pitchFamily="34" charset="0"/>
              <a:buNone/>
              <a:defRPr sz="2400" b="0" kern="1200">
                <a:solidFill>
                  <a:schemeClr val="tx1">
                    <a:alpha val="99000"/>
                  </a:schemeClr>
                </a:solidFill>
                <a:latin typeface="Consolas" pitchFamily="49" charset="0"/>
                <a:ea typeface="+mn-ea"/>
                <a:cs typeface="Consolas" pitchFamily="49" charset="0"/>
              </a:defRPr>
            </a:lvl3pPr>
            <a:lvl4pPr marL="1094009" indent="7937" algn="l" defTabSz="914363" rtl="0" eaLnBrk="1" latinLnBrk="0" hangingPunct="1">
              <a:lnSpc>
                <a:spcPct val="90000"/>
              </a:lnSpc>
              <a:spcBef>
                <a:spcPct val="20000"/>
              </a:spcBef>
              <a:buFont typeface="Arial" pitchFamily="34" charset="0"/>
              <a:buNone/>
              <a:defRPr sz="2400" b="0" kern="1200">
                <a:solidFill>
                  <a:schemeClr val="tx1">
                    <a:alpha val="99000"/>
                  </a:schemeClr>
                </a:solidFill>
                <a:latin typeface="Consolas" pitchFamily="49" charset="0"/>
                <a:ea typeface="+mn-ea"/>
                <a:cs typeface="Consolas" pitchFamily="49" charset="0"/>
              </a:defRPr>
            </a:lvl4pPr>
            <a:lvl5pPr marL="1426047" indent="0" algn="l" defTabSz="914363" rtl="0" eaLnBrk="1" latinLnBrk="0" hangingPunct="1">
              <a:lnSpc>
                <a:spcPct val="90000"/>
              </a:lnSpc>
              <a:spcBef>
                <a:spcPct val="20000"/>
              </a:spcBef>
              <a:buFont typeface="Arial" pitchFamily="34" charset="0"/>
              <a:buNone/>
              <a:defRPr sz="2400" b="0" kern="1200">
                <a:solidFill>
                  <a:schemeClr val="tx1">
                    <a:alpha val="99000"/>
                  </a:schemeClr>
                </a:solidFill>
                <a:latin typeface="Consolas" pitchFamily="49" charset="0"/>
                <a:ea typeface="+mn-ea"/>
                <a:cs typeface="Consolas" pitchFamily="49"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3279">
              <a:lnSpc>
                <a:spcPct val="100000"/>
              </a:lnSpc>
              <a:spcBef>
                <a:spcPts val="0"/>
              </a:spcBef>
            </a:pPr>
            <a:r>
              <a:rPr lang="en-US" sz="1999" b="1" dirty="0">
                <a:solidFill>
                  <a:srgbClr val="5F9EA0"/>
                </a:solidFill>
                <a:latin typeface="Segoe WP Semibold"/>
                <a:cs typeface="+mn-cs"/>
              </a:rPr>
              <a:t>Add-</a:t>
            </a:r>
            <a:r>
              <a:rPr lang="en-US" sz="1999" b="1" dirty="0" err="1">
                <a:solidFill>
                  <a:srgbClr val="5F9EA0"/>
                </a:solidFill>
                <a:latin typeface="Segoe WP Semibold"/>
                <a:cs typeface="+mn-cs"/>
              </a:rPr>
              <a:t>AzureInputEndpoint</a:t>
            </a:r>
            <a:r>
              <a:rPr lang="en-US" sz="1999" dirty="0">
                <a:solidFill>
                  <a:srgbClr val="000000"/>
                </a:solidFill>
                <a:latin typeface="Segoe WP Semibold"/>
                <a:cs typeface="+mn-cs"/>
              </a:rPr>
              <a:t> </a:t>
            </a:r>
            <a:r>
              <a:rPr lang="en-US" sz="1999" i="1" dirty="0">
                <a:solidFill>
                  <a:srgbClr val="5F9EA0"/>
                </a:solidFill>
                <a:latin typeface="Segoe WP Semibold"/>
                <a:cs typeface="+mn-cs"/>
              </a:rPr>
              <a:t>-Name</a:t>
            </a:r>
            <a:r>
              <a:rPr lang="en-US" sz="1999" dirty="0">
                <a:solidFill>
                  <a:srgbClr val="000000"/>
                </a:solidFill>
                <a:latin typeface="Segoe WP Semibold"/>
                <a:cs typeface="+mn-cs"/>
              </a:rPr>
              <a:t> </a:t>
            </a:r>
            <a:r>
              <a:rPr lang="en-US" sz="1999" dirty="0">
                <a:solidFill>
                  <a:srgbClr val="800000"/>
                </a:solidFill>
                <a:latin typeface="Segoe WP Semibold"/>
                <a:cs typeface="+mn-cs"/>
              </a:rPr>
              <a:t>'http'</a:t>
            </a:r>
            <a:r>
              <a:rPr lang="en-US" sz="1999" dirty="0">
                <a:solidFill>
                  <a:srgbClr val="000000"/>
                </a:solidFill>
                <a:latin typeface="Segoe WP Semibold"/>
                <a:cs typeface="+mn-cs"/>
              </a:rPr>
              <a:t> </a:t>
            </a:r>
            <a:r>
              <a:rPr lang="en-US" sz="1999" i="1" dirty="0">
                <a:solidFill>
                  <a:srgbClr val="5F9EA0"/>
                </a:solidFill>
                <a:latin typeface="Segoe WP Semibold"/>
                <a:cs typeface="+mn-cs"/>
              </a:rPr>
              <a:t>-</a:t>
            </a:r>
            <a:r>
              <a:rPr lang="en-US" sz="1999" i="1" dirty="0" err="1">
                <a:solidFill>
                  <a:srgbClr val="5F9EA0"/>
                </a:solidFill>
                <a:latin typeface="Segoe WP Semibold"/>
                <a:cs typeface="+mn-cs"/>
              </a:rPr>
              <a:t>LBSetName</a:t>
            </a:r>
            <a:r>
              <a:rPr lang="en-US" sz="1999" dirty="0">
                <a:solidFill>
                  <a:srgbClr val="000000"/>
                </a:solidFill>
                <a:latin typeface="Segoe WP Semibold"/>
                <a:cs typeface="+mn-cs"/>
              </a:rPr>
              <a:t> </a:t>
            </a:r>
            <a:r>
              <a:rPr lang="en-US" sz="1999" dirty="0">
                <a:solidFill>
                  <a:srgbClr val="800000"/>
                </a:solidFill>
                <a:latin typeface="Segoe WP Semibold"/>
                <a:cs typeface="+mn-cs"/>
              </a:rPr>
              <a:t>'</a:t>
            </a:r>
            <a:r>
              <a:rPr lang="en-US" sz="1999" dirty="0" err="1">
                <a:solidFill>
                  <a:srgbClr val="800000"/>
                </a:solidFill>
                <a:latin typeface="Segoe WP Semibold"/>
                <a:cs typeface="+mn-cs"/>
              </a:rPr>
              <a:t>lbhttp</a:t>
            </a:r>
            <a:r>
              <a:rPr lang="en-US" sz="1999" dirty="0">
                <a:solidFill>
                  <a:srgbClr val="800000"/>
                </a:solidFill>
                <a:latin typeface="Segoe WP Semibold"/>
                <a:cs typeface="+mn-cs"/>
              </a:rPr>
              <a:t>'</a:t>
            </a:r>
            <a:r>
              <a:rPr lang="en-US" sz="1999" dirty="0">
                <a:solidFill>
                  <a:srgbClr val="000000"/>
                </a:solidFill>
                <a:latin typeface="Segoe WP Semibold"/>
                <a:cs typeface="+mn-cs"/>
              </a:rPr>
              <a:t> </a:t>
            </a:r>
            <a:r>
              <a:rPr lang="en-US" sz="1999" b="1" dirty="0">
                <a:solidFill>
                  <a:srgbClr val="5F9EA0"/>
                </a:solidFill>
                <a:latin typeface="Segoe WP Semibold"/>
                <a:cs typeface="+mn-cs"/>
              </a:rPr>
              <a:t>`</a:t>
            </a:r>
            <a:endParaRPr lang="en-US" sz="1999" dirty="0">
              <a:solidFill>
                <a:srgbClr val="000000"/>
              </a:solidFill>
              <a:latin typeface="Segoe WP Semibold"/>
              <a:cs typeface="+mn-cs"/>
            </a:endParaRPr>
          </a:p>
          <a:p>
            <a:pPr defTabSz="913279">
              <a:lnSpc>
                <a:spcPct val="100000"/>
              </a:lnSpc>
              <a:spcBef>
                <a:spcPts val="0"/>
              </a:spcBef>
            </a:pPr>
            <a:r>
              <a:rPr lang="pt-BR" sz="1999" i="1" dirty="0">
                <a:solidFill>
                  <a:srgbClr val="5F9EA0"/>
                </a:solidFill>
                <a:latin typeface="Segoe WP Semibold"/>
                <a:cs typeface="+mn-cs"/>
              </a:rPr>
              <a:t>-LocalPort</a:t>
            </a:r>
            <a:r>
              <a:rPr lang="pt-BR" sz="1999" dirty="0">
                <a:solidFill>
                  <a:srgbClr val="000000"/>
                </a:solidFill>
                <a:latin typeface="Segoe WP Semibold"/>
                <a:cs typeface="+mn-cs"/>
              </a:rPr>
              <a:t> 80 </a:t>
            </a:r>
            <a:r>
              <a:rPr lang="pt-BR" sz="1999" i="1" dirty="0">
                <a:solidFill>
                  <a:srgbClr val="5F9EA0"/>
                </a:solidFill>
                <a:latin typeface="Segoe WP Semibold"/>
                <a:cs typeface="+mn-cs"/>
              </a:rPr>
              <a:t>-PublicPort</a:t>
            </a:r>
            <a:r>
              <a:rPr lang="pt-BR" sz="1999" dirty="0">
                <a:solidFill>
                  <a:srgbClr val="000000"/>
                </a:solidFill>
                <a:latin typeface="Segoe WP Semibold"/>
                <a:cs typeface="+mn-cs"/>
              </a:rPr>
              <a:t> 80 </a:t>
            </a:r>
            <a:r>
              <a:rPr lang="pt-BR" sz="1999" i="1" dirty="0">
                <a:solidFill>
                  <a:srgbClr val="5F9EA0"/>
                </a:solidFill>
                <a:latin typeface="Segoe WP Semibold"/>
                <a:cs typeface="+mn-cs"/>
              </a:rPr>
              <a:t>-Protocol</a:t>
            </a:r>
            <a:r>
              <a:rPr lang="pt-BR" sz="1999" dirty="0">
                <a:solidFill>
                  <a:srgbClr val="000000"/>
                </a:solidFill>
                <a:latin typeface="Segoe WP Semibold"/>
                <a:cs typeface="+mn-cs"/>
              </a:rPr>
              <a:t> </a:t>
            </a:r>
            <a:r>
              <a:rPr lang="pt-BR" sz="1999" dirty="0">
                <a:solidFill>
                  <a:srgbClr val="800000"/>
                </a:solidFill>
                <a:latin typeface="Segoe WP Semibold"/>
                <a:cs typeface="+mn-cs"/>
              </a:rPr>
              <a:t>tcp</a:t>
            </a:r>
            <a:r>
              <a:rPr lang="pt-BR" sz="1999" dirty="0">
                <a:solidFill>
                  <a:srgbClr val="000000"/>
                </a:solidFill>
                <a:latin typeface="Segoe WP Semibold"/>
                <a:cs typeface="+mn-cs"/>
              </a:rPr>
              <a:t> </a:t>
            </a:r>
            <a:r>
              <a:rPr lang="pt-BR" sz="1999" i="1" dirty="0">
                <a:solidFill>
                  <a:srgbClr val="5F9EA0"/>
                </a:solidFill>
                <a:latin typeface="Segoe WP Semibold"/>
                <a:cs typeface="+mn-cs"/>
              </a:rPr>
              <a:t>-ProbeProtocol</a:t>
            </a:r>
            <a:r>
              <a:rPr lang="pt-BR" sz="1999" dirty="0">
                <a:solidFill>
                  <a:srgbClr val="000000"/>
                </a:solidFill>
                <a:latin typeface="Segoe WP Semibold"/>
                <a:cs typeface="+mn-cs"/>
              </a:rPr>
              <a:t> </a:t>
            </a:r>
            <a:r>
              <a:rPr lang="pt-BR" sz="1999" dirty="0">
                <a:solidFill>
                  <a:srgbClr val="800000"/>
                </a:solidFill>
                <a:latin typeface="Segoe WP Semibold"/>
                <a:cs typeface="+mn-cs"/>
              </a:rPr>
              <a:t>http</a:t>
            </a:r>
            <a:r>
              <a:rPr lang="pt-BR" sz="1999" dirty="0">
                <a:solidFill>
                  <a:srgbClr val="000000"/>
                </a:solidFill>
                <a:latin typeface="Segoe WP Semibold"/>
                <a:cs typeface="+mn-cs"/>
              </a:rPr>
              <a:t> </a:t>
            </a:r>
            <a:r>
              <a:rPr lang="pt-BR" sz="1999" i="1" dirty="0">
                <a:solidFill>
                  <a:srgbClr val="5F9EA0"/>
                </a:solidFill>
                <a:latin typeface="Segoe WP Semibold"/>
                <a:cs typeface="+mn-cs"/>
              </a:rPr>
              <a:t>-ProbePort</a:t>
            </a:r>
            <a:r>
              <a:rPr lang="pt-BR" sz="1999" dirty="0">
                <a:solidFill>
                  <a:srgbClr val="000000"/>
                </a:solidFill>
                <a:latin typeface="Segoe WP Semibold"/>
                <a:cs typeface="+mn-cs"/>
              </a:rPr>
              <a:t> 80 </a:t>
            </a:r>
            <a:r>
              <a:rPr lang="pt-BR" sz="1999" b="1" dirty="0">
                <a:solidFill>
                  <a:srgbClr val="5F9EA0"/>
                </a:solidFill>
                <a:latin typeface="Segoe WP Semibold"/>
                <a:cs typeface="+mn-cs"/>
              </a:rPr>
              <a:t>`</a:t>
            </a:r>
            <a:endParaRPr lang="pt-BR" sz="1999" dirty="0">
              <a:solidFill>
                <a:srgbClr val="000000"/>
              </a:solidFill>
              <a:latin typeface="Segoe WP Semibold"/>
              <a:cs typeface="+mn-cs"/>
            </a:endParaRPr>
          </a:p>
          <a:p>
            <a:pPr defTabSz="913279">
              <a:lnSpc>
                <a:spcPct val="100000"/>
              </a:lnSpc>
              <a:spcBef>
                <a:spcPts val="0"/>
              </a:spcBef>
            </a:pPr>
            <a:r>
              <a:rPr lang="en-US" sz="1999" i="1" dirty="0">
                <a:solidFill>
                  <a:srgbClr val="5F9EA0"/>
                </a:solidFill>
                <a:latin typeface="Segoe WP Semibold"/>
                <a:cs typeface="+mn-cs"/>
              </a:rPr>
              <a:t>-</a:t>
            </a:r>
            <a:r>
              <a:rPr lang="en-US" sz="1999" i="1" dirty="0" err="1">
                <a:solidFill>
                  <a:srgbClr val="5F9EA0"/>
                </a:solidFill>
                <a:latin typeface="Segoe WP Semibold"/>
                <a:cs typeface="+mn-cs"/>
              </a:rPr>
              <a:t>ProbePath</a:t>
            </a:r>
            <a:r>
              <a:rPr lang="en-US" sz="1999" dirty="0">
                <a:solidFill>
                  <a:srgbClr val="000000"/>
                </a:solidFill>
                <a:latin typeface="Segoe WP Semibold"/>
                <a:cs typeface="+mn-cs"/>
              </a:rPr>
              <a:t> </a:t>
            </a:r>
            <a:r>
              <a:rPr lang="en-US" sz="1999" dirty="0">
                <a:solidFill>
                  <a:srgbClr val="800000"/>
                </a:solidFill>
                <a:latin typeface="Segoe WP Semibold"/>
                <a:cs typeface="+mn-cs"/>
              </a:rPr>
              <a:t>'/</a:t>
            </a:r>
            <a:r>
              <a:rPr lang="en-US" sz="1999" dirty="0" err="1">
                <a:solidFill>
                  <a:srgbClr val="800000"/>
                </a:solidFill>
                <a:latin typeface="Segoe WP Semibold"/>
                <a:cs typeface="+mn-cs"/>
              </a:rPr>
              <a:t>healthcheck</a:t>
            </a:r>
            <a:r>
              <a:rPr lang="en-US" sz="1999" dirty="0">
                <a:solidFill>
                  <a:srgbClr val="800000"/>
                </a:solidFill>
                <a:latin typeface="Segoe WP Semibold"/>
                <a:cs typeface="+mn-cs"/>
              </a:rPr>
              <a:t>/iisstart.htm'</a:t>
            </a:r>
            <a:r>
              <a:rPr lang="en-US" sz="1999" dirty="0">
                <a:solidFill>
                  <a:srgbClr val="000000"/>
                </a:solidFill>
                <a:latin typeface="Segoe WP Semibold"/>
                <a:cs typeface="+mn-cs"/>
              </a:rPr>
              <a:t> |</a:t>
            </a:r>
          </a:p>
          <a:p>
            <a:pPr defTabSz="913279">
              <a:lnSpc>
                <a:spcPct val="100000"/>
              </a:lnSpc>
              <a:spcBef>
                <a:spcPts val="0"/>
              </a:spcBef>
            </a:pPr>
            <a:r>
              <a:rPr lang="en-US" sz="1999" b="1" dirty="0">
                <a:solidFill>
                  <a:srgbClr val="5F9EA0"/>
                </a:solidFill>
                <a:latin typeface="Segoe WP Semibold"/>
                <a:cs typeface="+mn-cs"/>
              </a:rPr>
              <a:t>Set-</a:t>
            </a:r>
            <a:r>
              <a:rPr lang="en-US" sz="1999" b="1" dirty="0" err="1">
                <a:solidFill>
                  <a:srgbClr val="5F9EA0"/>
                </a:solidFill>
                <a:latin typeface="Segoe WP Semibold"/>
                <a:cs typeface="+mn-cs"/>
              </a:rPr>
              <a:t>AzureSubnet</a:t>
            </a:r>
            <a:r>
              <a:rPr lang="en-US" sz="1999" dirty="0">
                <a:solidFill>
                  <a:srgbClr val="000000"/>
                </a:solidFill>
                <a:latin typeface="Segoe WP Semibold"/>
                <a:cs typeface="+mn-cs"/>
              </a:rPr>
              <a:t> </a:t>
            </a:r>
            <a:r>
              <a:rPr lang="en-US" sz="1999" dirty="0">
                <a:solidFill>
                  <a:srgbClr val="800080"/>
                </a:solidFill>
                <a:latin typeface="Segoe WP Semibold"/>
                <a:cs typeface="+mn-cs"/>
              </a:rPr>
              <a:t>$</a:t>
            </a:r>
            <a:r>
              <a:rPr lang="en-US" sz="1999" dirty="0" err="1">
                <a:solidFill>
                  <a:srgbClr val="800080"/>
                </a:solidFill>
                <a:latin typeface="Segoe WP Semibold"/>
                <a:cs typeface="+mn-cs"/>
              </a:rPr>
              <a:t>spsubnet</a:t>
            </a:r>
            <a:endParaRPr lang="en-US" sz="1999" dirty="0">
              <a:solidFill>
                <a:srgbClr val="800080"/>
              </a:solidFill>
              <a:latin typeface="Segoe WP Semibold"/>
              <a:cs typeface="+mn-cs"/>
            </a:endParaRPr>
          </a:p>
          <a:p>
            <a:pPr defTabSz="913279">
              <a:lnSpc>
                <a:spcPct val="100000"/>
              </a:lnSpc>
              <a:spcBef>
                <a:spcPts val="0"/>
              </a:spcBef>
            </a:pPr>
            <a:r>
              <a:rPr lang="en-US" sz="2399" b="1" dirty="0">
                <a:solidFill>
                  <a:schemeClr val="tx1"/>
                </a:solidFill>
                <a:latin typeface="Segoe UI"/>
                <a:cs typeface="+mn-cs"/>
              </a:rPr>
              <a:t>. . . </a:t>
            </a:r>
            <a:endParaRPr lang="en-US" sz="2799" b="1" dirty="0">
              <a:solidFill>
                <a:schemeClr val="tx1"/>
              </a:solidFill>
              <a:latin typeface="Segoe WP Semibold"/>
              <a:cs typeface="+mn-cs"/>
            </a:endParaRPr>
          </a:p>
        </p:txBody>
      </p:sp>
      <p:sp>
        <p:nvSpPr>
          <p:cNvPr id="5" name="Rectangle 4"/>
          <p:cNvSpPr/>
          <p:nvPr/>
        </p:nvSpPr>
        <p:spPr bwMode="auto">
          <a:xfrm>
            <a:off x="2452" y="3276661"/>
            <a:ext cx="12183923" cy="3579959"/>
          </a:xfrm>
          <a:prstGeom prst="rect">
            <a:avLst/>
          </a:prstGeom>
          <a:solidFill>
            <a:srgbClr val="D9D9D9">
              <a:alpha val="50196"/>
            </a:srgbClr>
          </a:soli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pPr>
            <a:endParaRPr lang="en-US" sz="2199" dirty="0">
              <a:gradFill>
                <a:gsLst>
                  <a:gs pos="0">
                    <a:srgbClr val="FFFFFF"/>
                  </a:gs>
                  <a:gs pos="100000">
                    <a:srgbClr val="FFFFFF"/>
                  </a:gs>
                </a:gsLst>
                <a:lin ang="5400000" scaled="0"/>
              </a:gradFill>
            </a:endParaRPr>
          </a:p>
        </p:txBody>
      </p:sp>
      <p:sp>
        <p:nvSpPr>
          <p:cNvPr id="11" name="Rectangle 10"/>
          <p:cNvSpPr/>
          <p:nvPr/>
        </p:nvSpPr>
        <p:spPr bwMode="auto">
          <a:xfrm>
            <a:off x="2451" y="1379"/>
            <a:ext cx="12183923" cy="1980404"/>
          </a:xfrm>
          <a:prstGeom prst="rect">
            <a:avLst/>
          </a:prstGeom>
          <a:solidFill>
            <a:srgbClr val="D9D9D9">
              <a:alpha val="50196"/>
            </a:srgbClr>
          </a:soli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pPr>
            <a:endParaRPr lang="en-US" sz="2199" dirty="0">
              <a:gradFill>
                <a:gsLst>
                  <a:gs pos="0">
                    <a:srgbClr val="FFFFFF"/>
                  </a:gs>
                  <a:gs pos="100000">
                    <a:srgbClr val="FFFFFF"/>
                  </a:gs>
                </a:gsLst>
                <a:lin ang="5400000" scaled="0"/>
              </a:gradFill>
            </a:endParaRPr>
          </a:p>
        </p:txBody>
      </p:sp>
      <p:sp>
        <p:nvSpPr>
          <p:cNvPr id="6" name="Rounded Rectangle 5"/>
          <p:cNvSpPr/>
          <p:nvPr/>
        </p:nvSpPr>
        <p:spPr bwMode="auto">
          <a:xfrm>
            <a:off x="14353" y="1981784"/>
            <a:ext cx="12183923" cy="1292661"/>
          </a:xfrm>
          <a:prstGeom prst="roundRect">
            <a:avLst/>
          </a:prstGeom>
          <a:noFill/>
          <a:ln w="38100">
            <a:solidFill>
              <a:srgbClr val="FF0000"/>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pPr>
            <a:endParaRPr lang="en-US" sz="2199"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177224512"/>
      </p:ext>
    </p:extLst>
  </p:cSld>
  <p:clrMapOvr>
    <a:masterClrMapping/>
  </p:clrMapOvr>
  <p:transition spd="slow">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Deploy Virtual Machine Example</a:t>
            </a:r>
            <a:endParaRPr lang="en-US" dirty="0"/>
          </a:p>
        </p:txBody>
      </p:sp>
      <p:sp>
        <p:nvSpPr>
          <p:cNvPr id="3" name="Text Placeholder 2"/>
          <p:cNvSpPr>
            <a:spLocks noGrp="1"/>
          </p:cNvSpPr>
          <p:nvPr>
            <p:ph type="body" sz="quarter" idx="10"/>
          </p:nvPr>
        </p:nvSpPr>
        <p:spPr>
          <a:xfrm>
            <a:off x="520562" y="1123980"/>
            <a:ext cx="11147702" cy="1126009"/>
          </a:xfrm>
        </p:spPr>
        <p:txBody>
          <a:bodyPr/>
          <a:lstStyle/>
          <a:p>
            <a:pPr defTabSz="913279">
              <a:lnSpc>
                <a:spcPct val="100000"/>
              </a:lnSpc>
              <a:spcBef>
                <a:spcPts val="0"/>
              </a:spcBef>
            </a:pPr>
            <a:r>
              <a:rPr lang="en-US" sz="1999" dirty="0">
                <a:solidFill>
                  <a:srgbClr val="008000"/>
                </a:solidFill>
                <a:latin typeface="Segoe WP Semibold"/>
                <a:cs typeface="+mn-cs"/>
              </a:rPr>
              <a:t>## Create SP WFE1 </a:t>
            </a:r>
          </a:p>
          <a:p>
            <a:pPr defTabSz="913279">
              <a:lnSpc>
                <a:spcPct val="100000"/>
              </a:lnSpc>
              <a:spcBef>
                <a:spcPts val="0"/>
              </a:spcBef>
            </a:pPr>
            <a:r>
              <a:rPr lang="en-US" sz="1999" dirty="0">
                <a:solidFill>
                  <a:srgbClr val="800080"/>
                </a:solidFill>
                <a:latin typeface="Segoe WP Semibold"/>
                <a:cs typeface="+mn-cs"/>
              </a:rPr>
              <a:t>$spwfe1</a:t>
            </a:r>
            <a:r>
              <a:rPr lang="en-US" sz="1999" dirty="0">
                <a:solidFill>
                  <a:srgbClr val="000000"/>
                </a:solidFill>
                <a:latin typeface="Segoe WP Semibold"/>
                <a:cs typeface="+mn-cs"/>
              </a:rPr>
              <a:t> </a:t>
            </a:r>
            <a:r>
              <a:rPr lang="en-US" sz="1999" dirty="0">
                <a:solidFill>
                  <a:srgbClr val="FF0000"/>
                </a:solidFill>
                <a:latin typeface="Segoe WP Semibold"/>
                <a:cs typeface="+mn-cs"/>
              </a:rPr>
              <a:t>=</a:t>
            </a:r>
            <a:r>
              <a:rPr lang="en-US" sz="1999" dirty="0">
                <a:solidFill>
                  <a:srgbClr val="000000"/>
                </a:solidFill>
                <a:latin typeface="Segoe WP Semibold"/>
                <a:cs typeface="+mn-cs"/>
              </a:rPr>
              <a:t> </a:t>
            </a:r>
            <a:r>
              <a:rPr lang="en-US" sz="1999" b="1" dirty="0">
                <a:solidFill>
                  <a:srgbClr val="5F9EA0"/>
                </a:solidFill>
                <a:latin typeface="Segoe WP Semibold"/>
                <a:cs typeface="+mn-cs"/>
              </a:rPr>
              <a:t>New-</a:t>
            </a:r>
            <a:r>
              <a:rPr lang="en-US" sz="1999" b="1" dirty="0" err="1">
                <a:solidFill>
                  <a:srgbClr val="5F9EA0"/>
                </a:solidFill>
                <a:latin typeface="Segoe WP Semibold"/>
                <a:cs typeface="+mn-cs"/>
              </a:rPr>
              <a:t>AzureVMConfig</a:t>
            </a:r>
            <a:r>
              <a:rPr lang="en-US" sz="1999" dirty="0">
                <a:solidFill>
                  <a:srgbClr val="000000"/>
                </a:solidFill>
                <a:latin typeface="Segoe WP Semibold"/>
                <a:cs typeface="+mn-cs"/>
              </a:rPr>
              <a:t> </a:t>
            </a:r>
            <a:r>
              <a:rPr lang="en-US" sz="1999" i="1" dirty="0">
                <a:solidFill>
                  <a:srgbClr val="5F9EA0"/>
                </a:solidFill>
                <a:latin typeface="Segoe WP Semibold"/>
                <a:cs typeface="+mn-cs"/>
              </a:rPr>
              <a:t>-Name</a:t>
            </a:r>
            <a:r>
              <a:rPr lang="en-US" sz="1999" dirty="0">
                <a:solidFill>
                  <a:srgbClr val="000000"/>
                </a:solidFill>
                <a:latin typeface="Segoe WP Semibold"/>
                <a:cs typeface="+mn-cs"/>
              </a:rPr>
              <a:t> </a:t>
            </a:r>
            <a:r>
              <a:rPr lang="en-US" sz="1999" dirty="0">
                <a:solidFill>
                  <a:srgbClr val="800000"/>
                </a:solidFill>
                <a:latin typeface="Segoe WP Semibold"/>
                <a:cs typeface="+mn-cs"/>
              </a:rPr>
              <a:t>'SP-WFE1'</a:t>
            </a:r>
            <a:r>
              <a:rPr lang="en-US" sz="1999" dirty="0">
                <a:solidFill>
                  <a:srgbClr val="000000"/>
                </a:solidFill>
                <a:latin typeface="Segoe WP Semibold"/>
                <a:cs typeface="+mn-cs"/>
              </a:rPr>
              <a:t> </a:t>
            </a:r>
            <a:r>
              <a:rPr lang="en-US" sz="1999" i="1" dirty="0">
                <a:solidFill>
                  <a:srgbClr val="5F9EA0"/>
                </a:solidFill>
                <a:latin typeface="Segoe WP Semibold"/>
                <a:cs typeface="+mn-cs"/>
              </a:rPr>
              <a:t>-</a:t>
            </a:r>
            <a:r>
              <a:rPr lang="en-US" sz="1999" i="1" dirty="0" err="1">
                <a:solidFill>
                  <a:srgbClr val="5F9EA0"/>
                </a:solidFill>
                <a:latin typeface="Segoe WP Semibold"/>
                <a:cs typeface="+mn-cs"/>
              </a:rPr>
              <a:t>AvailabilitySetName</a:t>
            </a:r>
            <a:r>
              <a:rPr lang="en-US" sz="1999" dirty="0">
                <a:solidFill>
                  <a:srgbClr val="000000"/>
                </a:solidFill>
                <a:latin typeface="Segoe WP Semibold"/>
                <a:cs typeface="+mn-cs"/>
              </a:rPr>
              <a:t> </a:t>
            </a:r>
            <a:r>
              <a:rPr lang="en-US" sz="1999" dirty="0">
                <a:solidFill>
                  <a:srgbClr val="800080"/>
                </a:solidFill>
                <a:latin typeface="Segoe WP Semibold"/>
                <a:cs typeface="+mn-cs"/>
              </a:rPr>
              <a:t>$</a:t>
            </a:r>
            <a:r>
              <a:rPr lang="en-US" sz="1999" dirty="0" err="1">
                <a:solidFill>
                  <a:srgbClr val="800080"/>
                </a:solidFill>
                <a:latin typeface="Segoe WP Semibold"/>
                <a:cs typeface="+mn-cs"/>
              </a:rPr>
              <a:t>avsetwfe</a:t>
            </a:r>
            <a:r>
              <a:rPr lang="en-US" sz="1999" dirty="0">
                <a:solidFill>
                  <a:srgbClr val="000000"/>
                </a:solidFill>
                <a:latin typeface="Segoe WP Semibold"/>
                <a:cs typeface="+mn-cs"/>
              </a:rPr>
              <a:t> </a:t>
            </a:r>
            <a:r>
              <a:rPr lang="en-US" sz="1999" b="1" dirty="0">
                <a:solidFill>
                  <a:srgbClr val="5F9EA0"/>
                </a:solidFill>
                <a:latin typeface="Segoe WP Semibold"/>
                <a:cs typeface="+mn-cs"/>
              </a:rPr>
              <a:t>`</a:t>
            </a:r>
            <a:endParaRPr lang="en-US" sz="1999" dirty="0">
              <a:solidFill>
                <a:srgbClr val="000000"/>
              </a:solidFill>
              <a:latin typeface="Segoe WP Semibold"/>
              <a:cs typeface="+mn-cs"/>
            </a:endParaRPr>
          </a:p>
          <a:p>
            <a:pPr defTabSz="913279">
              <a:lnSpc>
                <a:spcPct val="100000"/>
              </a:lnSpc>
              <a:spcBef>
                <a:spcPts val="0"/>
              </a:spcBef>
            </a:pPr>
            <a:r>
              <a:rPr lang="en-US" sz="1999" i="1" dirty="0">
                <a:solidFill>
                  <a:srgbClr val="5F9EA0"/>
                </a:solidFill>
                <a:latin typeface="Segoe WP Semibold"/>
                <a:cs typeface="+mn-cs"/>
              </a:rPr>
              <a:t>-</a:t>
            </a:r>
            <a:r>
              <a:rPr lang="en-US" sz="1999" i="1" dirty="0" err="1">
                <a:solidFill>
                  <a:srgbClr val="5F9EA0"/>
                </a:solidFill>
                <a:latin typeface="Segoe WP Semibold"/>
                <a:cs typeface="+mn-cs"/>
              </a:rPr>
              <a:t>ImageName</a:t>
            </a:r>
            <a:r>
              <a:rPr lang="en-US" sz="1999" dirty="0">
                <a:solidFill>
                  <a:srgbClr val="000000"/>
                </a:solidFill>
                <a:latin typeface="Segoe WP Semibold"/>
                <a:cs typeface="+mn-cs"/>
              </a:rPr>
              <a:t> </a:t>
            </a:r>
            <a:r>
              <a:rPr lang="en-US" sz="1999" dirty="0">
                <a:solidFill>
                  <a:srgbClr val="800080"/>
                </a:solidFill>
                <a:latin typeface="Segoe WP Semibold"/>
                <a:cs typeface="+mn-cs"/>
              </a:rPr>
              <a:t>$</a:t>
            </a:r>
            <a:r>
              <a:rPr lang="en-US" sz="1999" dirty="0" err="1">
                <a:solidFill>
                  <a:srgbClr val="800080"/>
                </a:solidFill>
                <a:latin typeface="Segoe WP Semibold"/>
                <a:cs typeface="+mn-cs"/>
              </a:rPr>
              <a:t>spimage</a:t>
            </a:r>
            <a:r>
              <a:rPr lang="en-US" sz="1999" dirty="0">
                <a:solidFill>
                  <a:srgbClr val="000000"/>
                </a:solidFill>
                <a:latin typeface="Segoe WP Semibold"/>
                <a:cs typeface="+mn-cs"/>
              </a:rPr>
              <a:t> </a:t>
            </a:r>
            <a:r>
              <a:rPr lang="en-US" sz="1999" i="1" dirty="0">
                <a:solidFill>
                  <a:srgbClr val="5F9EA0"/>
                </a:solidFill>
                <a:latin typeface="Segoe WP Semibold"/>
                <a:cs typeface="+mn-cs"/>
              </a:rPr>
              <a:t>-</a:t>
            </a:r>
            <a:r>
              <a:rPr lang="en-US" sz="1999" i="1" dirty="0" err="1">
                <a:solidFill>
                  <a:srgbClr val="5F9EA0"/>
                </a:solidFill>
                <a:latin typeface="Segoe WP Semibold"/>
                <a:cs typeface="+mn-cs"/>
              </a:rPr>
              <a:t>InstanceSize</a:t>
            </a:r>
            <a:r>
              <a:rPr lang="en-US" sz="1999" dirty="0">
                <a:solidFill>
                  <a:srgbClr val="000000"/>
                </a:solidFill>
                <a:latin typeface="Segoe WP Semibold"/>
                <a:cs typeface="+mn-cs"/>
              </a:rPr>
              <a:t> </a:t>
            </a:r>
            <a:r>
              <a:rPr lang="en-US" sz="1999" dirty="0">
                <a:solidFill>
                  <a:srgbClr val="800000"/>
                </a:solidFill>
                <a:latin typeface="Segoe WP Semibold"/>
                <a:cs typeface="+mn-cs"/>
              </a:rPr>
              <a:t>Medium</a:t>
            </a:r>
            <a:r>
              <a:rPr lang="en-US" sz="1999" dirty="0">
                <a:solidFill>
                  <a:srgbClr val="000000"/>
                </a:solidFill>
                <a:latin typeface="Segoe WP Semibold"/>
                <a:cs typeface="+mn-cs"/>
              </a:rPr>
              <a:t> | </a:t>
            </a:r>
            <a:endParaRPr lang="en-US" sz="1999" b="1" dirty="0">
              <a:solidFill>
                <a:schemeClr val="tx1"/>
              </a:solidFill>
              <a:latin typeface="Segoe WP Semibold"/>
              <a:cs typeface="+mn-cs"/>
            </a:endParaRPr>
          </a:p>
        </p:txBody>
      </p:sp>
      <p:sp>
        <p:nvSpPr>
          <p:cNvPr id="4" name="Rectangle 3"/>
          <p:cNvSpPr/>
          <p:nvPr/>
        </p:nvSpPr>
        <p:spPr>
          <a:xfrm>
            <a:off x="534050" y="5073723"/>
            <a:ext cx="11501572" cy="1630575"/>
          </a:xfrm>
          <a:prstGeom prst="rect">
            <a:avLst/>
          </a:prstGeom>
        </p:spPr>
        <p:txBody>
          <a:bodyPr wrap="square">
            <a:spAutoFit/>
          </a:bodyPr>
          <a:lstStyle/>
          <a:p>
            <a:pPr defTabSz="913279">
              <a:defRPr/>
            </a:pPr>
            <a:r>
              <a:rPr lang="en-US" sz="1999" kern="0" dirty="0">
                <a:solidFill>
                  <a:srgbClr val="800080"/>
                </a:solidFill>
                <a:latin typeface="Segoe WP Semibold"/>
              </a:rPr>
              <a:t>$dns1</a:t>
            </a:r>
            <a:r>
              <a:rPr lang="en-US" sz="1999" kern="0" dirty="0">
                <a:solidFill>
                  <a:srgbClr val="000000"/>
                </a:solidFill>
                <a:latin typeface="Segoe WP Semibold"/>
              </a:rPr>
              <a:t> </a:t>
            </a:r>
            <a:r>
              <a:rPr lang="en-US" sz="1999" kern="0" dirty="0">
                <a:solidFill>
                  <a:srgbClr val="FF0000"/>
                </a:solidFill>
                <a:latin typeface="Segoe WP Semibold"/>
              </a:rPr>
              <a:t>=</a:t>
            </a:r>
            <a:r>
              <a:rPr lang="en-US" sz="1999" kern="0" dirty="0">
                <a:solidFill>
                  <a:srgbClr val="000000"/>
                </a:solidFill>
                <a:latin typeface="Segoe WP Semibold"/>
              </a:rPr>
              <a:t> </a:t>
            </a:r>
            <a:r>
              <a:rPr lang="en-US" sz="1999" b="1" kern="0" dirty="0">
                <a:solidFill>
                  <a:srgbClr val="5F9EA0"/>
                </a:solidFill>
                <a:latin typeface="Segoe WP Semibold"/>
              </a:rPr>
              <a:t>New-</a:t>
            </a:r>
            <a:r>
              <a:rPr lang="en-US" sz="1999" b="1" kern="0" dirty="0" err="1">
                <a:solidFill>
                  <a:srgbClr val="5F9EA0"/>
                </a:solidFill>
                <a:latin typeface="Segoe WP Semibold"/>
              </a:rPr>
              <a:t>AzureDns</a:t>
            </a:r>
            <a:r>
              <a:rPr lang="en-US" sz="1999" kern="0" dirty="0">
                <a:solidFill>
                  <a:srgbClr val="000000"/>
                </a:solidFill>
                <a:latin typeface="Segoe WP Semibold"/>
              </a:rPr>
              <a:t> </a:t>
            </a:r>
            <a:r>
              <a:rPr lang="en-US" sz="1999" i="1" kern="0" dirty="0">
                <a:solidFill>
                  <a:srgbClr val="5F9EA0"/>
                </a:solidFill>
                <a:latin typeface="Segoe WP Semibold"/>
              </a:rPr>
              <a:t>-Name</a:t>
            </a:r>
            <a:r>
              <a:rPr lang="en-US" sz="1999" kern="0" dirty="0">
                <a:solidFill>
                  <a:srgbClr val="000000"/>
                </a:solidFill>
                <a:latin typeface="Segoe WP Semibold"/>
              </a:rPr>
              <a:t> </a:t>
            </a:r>
            <a:r>
              <a:rPr lang="en-US" sz="1999" kern="0" dirty="0">
                <a:solidFill>
                  <a:srgbClr val="800000"/>
                </a:solidFill>
                <a:latin typeface="Segoe WP Semibold"/>
              </a:rPr>
              <a:t>'dns1'</a:t>
            </a:r>
            <a:r>
              <a:rPr lang="en-US" sz="1999" kern="0" dirty="0">
                <a:solidFill>
                  <a:srgbClr val="000000"/>
                </a:solidFill>
                <a:latin typeface="Segoe WP Semibold"/>
              </a:rPr>
              <a:t> </a:t>
            </a:r>
            <a:r>
              <a:rPr lang="en-US" sz="1999" i="1" kern="0" dirty="0">
                <a:solidFill>
                  <a:srgbClr val="5F9EA0"/>
                </a:solidFill>
                <a:latin typeface="Segoe WP Semibold"/>
              </a:rPr>
              <a:t>-</a:t>
            </a:r>
            <a:r>
              <a:rPr lang="en-US" sz="1999" i="1" kern="0" dirty="0" err="1">
                <a:solidFill>
                  <a:srgbClr val="5F9EA0"/>
                </a:solidFill>
                <a:latin typeface="Segoe WP Semibold"/>
              </a:rPr>
              <a:t>IPAddress</a:t>
            </a:r>
            <a:r>
              <a:rPr lang="en-US" sz="1999" kern="0" dirty="0">
                <a:solidFill>
                  <a:srgbClr val="000000"/>
                </a:solidFill>
                <a:latin typeface="Segoe WP Semibold"/>
              </a:rPr>
              <a:t> </a:t>
            </a:r>
            <a:r>
              <a:rPr lang="en-US" sz="1999" kern="0" dirty="0">
                <a:solidFill>
                  <a:srgbClr val="800000"/>
                </a:solidFill>
                <a:latin typeface="Segoe WP Semibold"/>
              </a:rPr>
              <a:t>'10.1.2.4'</a:t>
            </a:r>
            <a:r>
              <a:rPr lang="en-US" sz="1999" kern="0" dirty="0">
                <a:solidFill>
                  <a:srgbClr val="000000"/>
                </a:solidFill>
                <a:latin typeface="Segoe WP Semibold"/>
              </a:rPr>
              <a:t> </a:t>
            </a:r>
          </a:p>
          <a:p>
            <a:pPr defTabSz="913279">
              <a:defRPr/>
            </a:pPr>
            <a:endParaRPr lang="en-US" sz="1999" kern="0" dirty="0">
              <a:solidFill>
                <a:srgbClr val="000000"/>
              </a:solidFill>
              <a:latin typeface="Segoe WP Semibold"/>
            </a:endParaRPr>
          </a:p>
          <a:p>
            <a:pPr defTabSz="913279">
              <a:defRPr/>
            </a:pPr>
            <a:r>
              <a:rPr lang="en-US" sz="1999" b="1" kern="0" dirty="0">
                <a:solidFill>
                  <a:srgbClr val="5F9EA0"/>
                </a:solidFill>
                <a:latin typeface="Segoe WP Semibold"/>
              </a:rPr>
              <a:t>New-</a:t>
            </a:r>
            <a:r>
              <a:rPr lang="en-US" sz="1999" b="1" kern="0" dirty="0" err="1">
                <a:solidFill>
                  <a:srgbClr val="5F9EA0"/>
                </a:solidFill>
                <a:latin typeface="Segoe WP Semibold"/>
              </a:rPr>
              <a:t>AzureVM</a:t>
            </a:r>
            <a:r>
              <a:rPr lang="en-US" sz="1999" kern="0" dirty="0">
                <a:solidFill>
                  <a:srgbClr val="000000"/>
                </a:solidFill>
                <a:latin typeface="Segoe WP Semibold"/>
              </a:rPr>
              <a:t> </a:t>
            </a:r>
            <a:r>
              <a:rPr lang="en-US" sz="1999" i="1" kern="0" dirty="0">
                <a:solidFill>
                  <a:srgbClr val="5F9EA0"/>
                </a:solidFill>
                <a:latin typeface="Segoe WP Semibold"/>
              </a:rPr>
              <a:t>-</a:t>
            </a:r>
            <a:r>
              <a:rPr lang="en-US" sz="1999" i="1" kern="0" dirty="0" err="1">
                <a:solidFill>
                  <a:srgbClr val="5F9EA0"/>
                </a:solidFill>
                <a:latin typeface="Segoe WP Semibold"/>
              </a:rPr>
              <a:t>ServiceName</a:t>
            </a:r>
            <a:r>
              <a:rPr lang="en-US" sz="1999" kern="0" dirty="0">
                <a:solidFill>
                  <a:srgbClr val="000000"/>
                </a:solidFill>
                <a:latin typeface="Segoe WP Semibold"/>
              </a:rPr>
              <a:t> </a:t>
            </a:r>
            <a:r>
              <a:rPr lang="en-US" sz="1999" kern="0" dirty="0">
                <a:solidFill>
                  <a:srgbClr val="800080"/>
                </a:solidFill>
                <a:latin typeface="Segoe WP Semibold"/>
              </a:rPr>
              <a:t>$</a:t>
            </a:r>
            <a:r>
              <a:rPr lang="en-US" sz="1999" kern="0" dirty="0" err="1">
                <a:solidFill>
                  <a:srgbClr val="800080"/>
                </a:solidFill>
                <a:latin typeface="Segoe WP Semibold"/>
              </a:rPr>
              <a:t>cloudsvc</a:t>
            </a:r>
            <a:r>
              <a:rPr lang="en-US" sz="1999" kern="0" dirty="0">
                <a:solidFill>
                  <a:srgbClr val="000000"/>
                </a:solidFill>
                <a:latin typeface="Segoe WP Semibold"/>
              </a:rPr>
              <a:t> </a:t>
            </a:r>
            <a:r>
              <a:rPr lang="en-US" sz="1999" i="1" kern="0" dirty="0">
                <a:solidFill>
                  <a:srgbClr val="5F9EA0"/>
                </a:solidFill>
                <a:latin typeface="Segoe WP Semibold"/>
              </a:rPr>
              <a:t>-</a:t>
            </a:r>
            <a:r>
              <a:rPr lang="en-US" sz="1999" i="1" kern="0" dirty="0" err="1">
                <a:solidFill>
                  <a:srgbClr val="5F9EA0"/>
                </a:solidFill>
                <a:latin typeface="Segoe WP Semibold"/>
              </a:rPr>
              <a:t>AffinityGroup</a:t>
            </a:r>
            <a:r>
              <a:rPr lang="en-US" sz="1999" kern="0" dirty="0">
                <a:solidFill>
                  <a:srgbClr val="000000"/>
                </a:solidFill>
                <a:latin typeface="Segoe WP Semibold"/>
              </a:rPr>
              <a:t> </a:t>
            </a:r>
            <a:r>
              <a:rPr lang="en-US" sz="1999" kern="0" dirty="0">
                <a:solidFill>
                  <a:srgbClr val="800080"/>
                </a:solidFill>
                <a:latin typeface="Segoe WP Semibold"/>
              </a:rPr>
              <a:t>$</a:t>
            </a:r>
            <a:r>
              <a:rPr lang="en-US" sz="1999" kern="0" dirty="0" err="1">
                <a:solidFill>
                  <a:srgbClr val="800080"/>
                </a:solidFill>
                <a:latin typeface="Segoe WP Semibold"/>
              </a:rPr>
              <a:t>ag</a:t>
            </a:r>
            <a:r>
              <a:rPr lang="en-US" sz="1999" kern="0" dirty="0">
                <a:solidFill>
                  <a:srgbClr val="000000"/>
                </a:solidFill>
                <a:latin typeface="Segoe WP Semibold"/>
              </a:rPr>
              <a:t> </a:t>
            </a:r>
            <a:r>
              <a:rPr lang="en-US" sz="1999" i="1" kern="0" dirty="0">
                <a:solidFill>
                  <a:srgbClr val="5F9EA0"/>
                </a:solidFill>
                <a:latin typeface="Segoe WP Semibold"/>
              </a:rPr>
              <a:t>-</a:t>
            </a:r>
            <a:r>
              <a:rPr lang="en-US" sz="1999" i="1" kern="0" dirty="0" err="1">
                <a:solidFill>
                  <a:srgbClr val="5F9EA0"/>
                </a:solidFill>
                <a:latin typeface="Segoe WP Semibold"/>
              </a:rPr>
              <a:t>VNetName</a:t>
            </a:r>
            <a:r>
              <a:rPr lang="en-US" sz="1999" kern="0" dirty="0">
                <a:solidFill>
                  <a:srgbClr val="000000"/>
                </a:solidFill>
                <a:latin typeface="Segoe WP Semibold"/>
              </a:rPr>
              <a:t> </a:t>
            </a:r>
            <a:r>
              <a:rPr lang="en-US" sz="1999" kern="0" dirty="0">
                <a:solidFill>
                  <a:srgbClr val="800080"/>
                </a:solidFill>
                <a:latin typeface="Segoe WP Semibold"/>
              </a:rPr>
              <a:t>$</a:t>
            </a:r>
            <a:r>
              <a:rPr lang="en-US" sz="1999" kern="0" dirty="0" err="1">
                <a:solidFill>
                  <a:srgbClr val="800080"/>
                </a:solidFill>
                <a:latin typeface="Segoe WP Semibold"/>
              </a:rPr>
              <a:t>vnetname</a:t>
            </a:r>
            <a:r>
              <a:rPr lang="en-US" sz="1999" kern="0" dirty="0">
                <a:solidFill>
                  <a:srgbClr val="000000"/>
                </a:solidFill>
                <a:latin typeface="Segoe WP Semibold"/>
              </a:rPr>
              <a:t> </a:t>
            </a:r>
            <a:r>
              <a:rPr lang="en-US" sz="1999" b="1" kern="0" dirty="0">
                <a:solidFill>
                  <a:srgbClr val="5F9EA0"/>
                </a:solidFill>
                <a:latin typeface="Segoe WP Semibold"/>
              </a:rPr>
              <a:t>`</a:t>
            </a:r>
            <a:endParaRPr lang="en-US" sz="1999" kern="0" dirty="0">
              <a:solidFill>
                <a:srgbClr val="000000"/>
              </a:solidFill>
              <a:latin typeface="Segoe WP Semibold"/>
            </a:endParaRPr>
          </a:p>
          <a:p>
            <a:pPr defTabSz="913279">
              <a:defRPr/>
            </a:pPr>
            <a:r>
              <a:rPr lang="en-US" sz="1999" i="1" kern="0" dirty="0">
                <a:solidFill>
                  <a:srgbClr val="5F9EA0"/>
                </a:solidFill>
                <a:latin typeface="Segoe WP Semibold"/>
              </a:rPr>
              <a:t>-</a:t>
            </a:r>
            <a:r>
              <a:rPr lang="en-US" sz="1999" i="1" kern="0" dirty="0" err="1">
                <a:solidFill>
                  <a:srgbClr val="5F9EA0"/>
                </a:solidFill>
                <a:latin typeface="Segoe WP Semibold"/>
              </a:rPr>
              <a:t>DnsSettings</a:t>
            </a:r>
            <a:r>
              <a:rPr lang="en-US" sz="1999" kern="0" dirty="0">
                <a:solidFill>
                  <a:srgbClr val="000000"/>
                </a:solidFill>
                <a:latin typeface="Segoe WP Semibold"/>
              </a:rPr>
              <a:t> </a:t>
            </a:r>
            <a:r>
              <a:rPr lang="en-US" sz="1999" kern="0" dirty="0">
                <a:solidFill>
                  <a:srgbClr val="800080"/>
                </a:solidFill>
                <a:latin typeface="Segoe WP Semibold"/>
              </a:rPr>
              <a:t>$dns1</a:t>
            </a:r>
            <a:r>
              <a:rPr lang="en-US" sz="1999" kern="0" dirty="0">
                <a:solidFill>
                  <a:srgbClr val="000000"/>
                </a:solidFill>
                <a:latin typeface="Segoe WP Semibold"/>
              </a:rPr>
              <a:t> </a:t>
            </a:r>
            <a:r>
              <a:rPr lang="en-US" sz="1999" i="1" kern="0" dirty="0">
                <a:solidFill>
                  <a:srgbClr val="5F9EA0"/>
                </a:solidFill>
                <a:latin typeface="Segoe WP Semibold"/>
              </a:rPr>
              <a:t>-VMs</a:t>
            </a:r>
            <a:r>
              <a:rPr lang="en-US" sz="1999" kern="0" dirty="0">
                <a:solidFill>
                  <a:srgbClr val="000000"/>
                </a:solidFill>
                <a:latin typeface="Segoe WP Semibold"/>
              </a:rPr>
              <a:t> </a:t>
            </a:r>
            <a:r>
              <a:rPr lang="en-US" sz="1999" kern="0" dirty="0">
                <a:solidFill>
                  <a:srgbClr val="800080"/>
                </a:solidFill>
                <a:latin typeface="Segoe WP Semibold"/>
              </a:rPr>
              <a:t>$spwfe1</a:t>
            </a:r>
            <a:r>
              <a:rPr lang="en-US" sz="1999" kern="0" dirty="0">
                <a:solidFill>
                  <a:srgbClr val="000000"/>
                </a:solidFill>
                <a:latin typeface="Segoe WP Semibold"/>
              </a:rPr>
              <a:t>, </a:t>
            </a:r>
            <a:r>
              <a:rPr lang="en-US" sz="1999" kern="0" dirty="0">
                <a:solidFill>
                  <a:srgbClr val="800080"/>
                </a:solidFill>
                <a:latin typeface="Segoe WP Semibold"/>
              </a:rPr>
              <a:t>$spwfe2</a:t>
            </a:r>
            <a:r>
              <a:rPr lang="en-US" sz="1999" kern="0" dirty="0">
                <a:solidFill>
                  <a:srgbClr val="000000"/>
                </a:solidFill>
                <a:latin typeface="Segoe WP Semibold"/>
              </a:rPr>
              <a:t>, </a:t>
            </a:r>
            <a:r>
              <a:rPr lang="en-US" sz="1999" kern="0" dirty="0">
                <a:solidFill>
                  <a:srgbClr val="800080"/>
                </a:solidFill>
                <a:latin typeface="Segoe WP Semibold"/>
              </a:rPr>
              <a:t>$spwfe3</a:t>
            </a:r>
            <a:r>
              <a:rPr lang="en-US" sz="1999" kern="0" dirty="0">
                <a:solidFill>
                  <a:srgbClr val="000000"/>
                </a:solidFill>
                <a:latin typeface="Segoe WP Semibold"/>
              </a:rPr>
              <a:t>, </a:t>
            </a:r>
            <a:r>
              <a:rPr lang="en-US" sz="1999" kern="0" dirty="0">
                <a:solidFill>
                  <a:srgbClr val="800080"/>
                </a:solidFill>
                <a:latin typeface="Segoe WP Semibold"/>
              </a:rPr>
              <a:t>$spwfe4</a:t>
            </a:r>
            <a:r>
              <a:rPr lang="en-US" sz="1999" kern="0" dirty="0">
                <a:solidFill>
                  <a:srgbClr val="000000"/>
                </a:solidFill>
                <a:latin typeface="Segoe WP Semibold"/>
              </a:rPr>
              <a:t>, </a:t>
            </a:r>
            <a:r>
              <a:rPr lang="en-US" sz="1999" kern="0" dirty="0">
                <a:solidFill>
                  <a:srgbClr val="800080"/>
                </a:solidFill>
                <a:latin typeface="Segoe WP Semibold"/>
              </a:rPr>
              <a:t>$spapp1</a:t>
            </a:r>
            <a:r>
              <a:rPr lang="en-US" sz="1999" kern="0" dirty="0">
                <a:solidFill>
                  <a:srgbClr val="000000"/>
                </a:solidFill>
                <a:latin typeface="Segoe WP Semibold"/>
              </a:rPr>
              <a:t>, </a:t>
            </a:r>
            <a:r>
              <a:rPr lang="en-US" sz="1999" kern="0" dirty="0">
                <a:solidFill>
                  <a:srgbClr val="800080"/>
                </a:solidFill>
                <a:latin typeface="Segoe WP Semibold"/>
              </a:rPr>
              <a:t>$spapp2</a:t>
            </a:r>
            <a:r>
              <a:rPr lang="en-US" sz="1999" kern="0" dirty="0">
                <a:solidFill>
                  <a:srgbClr val="000000"/>
                </a:solidFill>
                <a:latin typeface="Segoe WP Semibold"/>
              </a:rPr>
              <a:t>, </a:t>
            </a:r>
            <a:r>
              <a:rPr lang="en-US" sz="1999" kern="0" dirty="0">
                <a:solidFill>
                  <a:srgbClr val="800080"/>
                </a:solidFill>
                <a:latin typeface="Segoe WP Semibold"/>
              </a:rPr>
              <a:t>$spsql1</a:t>
            </a:r>
            <a:r>
              <a:rPr lang="en-US" sz="1999" kern="0" dirty="0">
                <a:solidFill>
                  <a:srgbClr val="000000"/>
                </a:solidFill>
                <a:latin typeface="Segoe WP Semibold"/>
              </a:rPr>
              <a:t>, </a:t>
            </a:r>
            <a:r>
              <a:rPr lang="en-US" sz="1999" kern="0" dirty="0">
                <a:solidFill>
                  <a:srgbClr val="800080"/>
                </a:solidFill>
                <a:latin typeface="Segoe WP Semibold"/>
              </a:rPr>
              <a:t>$spsql2</a:t>
            </a:r>
            <a:endParaRPr lang="en-US" sz="1899" kern="0" dirty="0">
              <a:solidFill>
                <a:srgbClr val="FFFFFF"/>
              </a:solidFill>
            </a:endParaRPr>
          </a:p>
        </p:txBody>
      </p:sp>
      <p:sp>
        <p:nvSpPr>
          <p:cNvPr id="9" name="Text Placeholder 2"/>
          <p:cNvSpPr txBox="1">
            <a:spLocks/>
          </p:cNvSpPr>
          <p:nvPr/>
        </p:nvSpPr>
        <p:spPr>
          <a:xfrm>
            <a:off x="534049" y="2143048"/>
            <a:ext cx="11144528" cy="922945"/>
          </a:xfrm>
          <a:prstGeom prst="rect">
            <a:avLst/>
          </a:prstGeom>
        </p:spPr>
        <p:txBody>
          <a:bodyPr vert="horz" wrap="square" lIns="0" tIns="0" rIns="0" bIns="0" rtlCol="0">
            <a:spAutoFit/>
          </a:bodyPr>
          <a:lstStyle>
            <a:lvl1pPr marL="0" indent="0" algn="l" defTabSz="914363" rtl="0" eaLnBrk="1" latinLnBrk="0" hangingPunct="1">
              <a:lnSpc>
                <a:spcPct val="90000"/>
              </a:lnSpc>
              <a:spcBef>
                <a:spcPct val="20000"/>
              </a:spcBef>
              <a:buFont typeface="Arial" pitchFamily="34" charset="0"/>
              <a:buNone/>
              <a:defRPr sz="3000" b="0" kern="1200">
                <a:solidFill>
                  <a:schemeClr val="tx1">
                    <a:alpha val="99000"/>
                  </a:schemeClr>
                </a:solidFill>
                <a:latin typeface="Consolas" pitchFamily="49" charset="0"/>
                <a:ea typeface="+mn-ea"/>
                <a:cs typeface="Consolas" pitchFamily="49" charset="0"/>
              </a:defRPr>
            </a:lvl1pPr>
            <a:lvl2pPr marL="384954" indent="-7937" algn="l" defTabSz="914363" rtl="0" eaLnBrk="1" latinLnBrk="0" hangingPunct="1">
              <a:lnSpc>
                <a:spcPct val="90000"/>
              </a:lnSpc>
              <a:spcBef>
                <a:spcPct val="20000"/>
              </a:spcBef>
              <a:buFont typeface="Arial" pitchFamily="34" charset="0"/>
              <a:buNone/>
              <a:defRPr sz="2800" b="0" kern="1200">
                <a:solidFill>
                  <a:schemeClr val="tx1">
                    <a:alpha val="99000"/>
                  </a:schemeClr>
                </a:solidFill>
                <a:latin typeface="Consolas" pitchFamily="49" charset="0"/>
                <a:ea typeface="+mn-ea"/>
                <a:cs typeface="Consolas" pitchFamily="49" charset="0"/>
              </a:defRPr>
            </a:lvl2pPr>
            <a:lvl3pPr marL="761970" indent="-7937" algn="l" defTabSz="914363" rtl="0" eaLnBrk="1" latinLnBrk="0" hangingPunct="1">
              <a:lnSpc>
                <a:spcPct val="90000"/>
              </a:lnSpc>
              <a:spcBef>
                <a:spcPct val="20000"/>
              </a:spcBef>
              <a:buFont typeface="Arial" pitchFamily="34" charset="0"/>
              <a:buNone/>
              <a:defRPr sz="2400" b="0" kern="1200">
                <a:solidFill>
                  <a:schemeClr val="tx1">
                    <a:alpha val="99000"/>
                  </a:schemeClr>
                </a:solidFill>
                <a:latin typeface="Consolas" pitchFamily="49" charset="0"/>
                <a:ea typeface="+mn-ea"/>
                <a:cs typeface="Consolas" pitchFamily="49" charset="0"/>
              </a:defRPr>
            </a:lvl3pPr>
            <a:lvl4pPr marL="1094009" indent="7937" algn="l" defTabSz="914363" rtl="0" eaLnBrk="1" latinLnBrk="0" hangingPunct="1">
              <a:lnSpc>
                <a:spcPct val="90000"/>
              </a:lnSpc>
              <a:spcBef>
                <a:spcPct val="20000"/>
              </a:spcBef>
              <a:buFont typeface="Arial" pitchFamily="34" charset="0"/>
              <a:buNone/>
              <a:defRPr sz="2400" b="0" kern="1200">
                <a:solidFill>
                  <a:schemeClr val="tx1">
                    <a:alpha val="99000"/>
                  </a:schemeClr>
                </a:solidFill>
                <a:latin typeface="Consolas" pitchFamily="49" charset="0"/>
                <a:ea typeface="+mn-ea"/>
                <a:cs typeface="Consolas" pitchFamily="49" charset="0"/>
              </a:defRPr>
            </a:lvl4pPr>
            <a:lvl5pPr marL="1426047" indent="0" algn="l" defTabSz="914363" rtl="0" eaLnBrk="1" latinLnBrk="0" hangingPunct="1">
              <a:lnSpc>
                <a:spcPct val="90000"/>
              </a:lnSpc>
              <a:spcBef>
                <a:spcPct val="20000"/>
              </a:spcBef>
              <a:buFont typeface="Arial" pitchFamily="34" charset="0"/>
              <a:buNone/>
              <a:defRPr sz="2400" b="0" kern="1200">
                <a:solidFill>
                  <a:schemeClr val="tx1">
                    <a:alpha val="99000"/>
                  </a:schemeClr>
                </a:solidFill>
                <a:latin typeface="Consolas" pitchFamily="49" charset="0"/>
                <a:ea typeface="+mn-ea"/>
                <a:cs typeface="Consolas" pitchFamily="49"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3279">
              <a:lnSpc>
                <a:spcPct val="100000"/>
              </a:lnSpc>
              <a:spcBef>
                <a:spcPts val="0"/>
              </a:spcBef>
            </a:pPr>
            <a:r>
              <a:rPr lang="en-US" sz="1999" b="1" dirty="0">
                <a:solidFill>
                  <a:srgbClr val="5F9EA0"/>
                </a:solidFill>
                <a:latin typeface="Segoe WP Semibold"/>
                <a:cs typeface="+mn-cs"/>
              </a:rPr>
              <a:t>Add-</a:t>
            </a:r>
            <a:r>
              <a:rPr lang="en-US" sz="1999" b="1" dirty="0" err="1">
                <a:solidFill>
                  <a:srgbClr val="5F9EA0"/>
                </a:solidFill>
                <a:latin typeface="Segoe WP Semibold"/>
                <a:cs typeface="+mn-cs"/>
              </a:rPr>
              <a:t>AzureProvisioningConfig</a:t>
            </a:r>
            <a:r>
              <a:rPr lang="en-US" sz="1999" dirty="0">
                <a:solidFill>
                  <a:srgbClr val="000000"/>
                </a:solidFill>
                <a:latin typeface="Segoe WP Semibold"/>
                <a:cs typeface="+mn-cs"/>
              </a:rPr>
              <a:t> </a:t>
            </a:r>
            <a:r>
              <a:rPr lang="en-US" sz="1999" i="1" dirty="0">
                <a:solidFill>
                  <a:srgbClr val="5F9EA0"/>
                </a:solidFill>
                <a:latin typeface="Segoe WP Semibold"/>
                <a:cs typeface="+mn-cs"/>
              </a:rPr>
              <a:t>-</a:t>
            </a:r>
            <a:r>
              <a:rPr lang="en-US" sz="1999" i="1" dirty="0" err="1">
                <a:solidFill>
                  <a:srgbClr val="5F9EA0"/>
                </a:solidFill>
                <a:latin typeface="Segoe WP Semibold"/>
                <a:cs typeface="+mn-cs"/>
              </a:rPr>
              <a:t>WindowsDomain</a:t>
            </a:r>
            <a:r>
              <a:rPr lang="en-US" sz="1999" dirty="0">
                <a:solidFill>
                  <a:srgbClr val="000000"/>
                </a:solidFill>
                <a:latin typeface="Segoe WP Semibold"/>
                <a:cs typeface="+mn-cs"/>
              </a:rPr>
              <a:t> </a:t>
            </a:r>
            <a:r>
              <a:rPr lang="en-US" sz="1999" i="1" dirty="0">
                <a:solidFill>
                  <a:srgbClr val="5F9EA0"/>
                </a:solidFill>
                <a:latin typeface="Segoe WP Semibold"/>
                <a:cs typeface="+mn-cs"/>
              </a:rPr>
              <a:t>-Password</a:t>
            </a:r>
            <a:r>
              <a:rPr lang="en-US" sz="1999" dirty="0">
                <a:solidFill>
                  <a:srgbClr val="000000"/>
                </a:solidFill>
                <a:latin typeface="Segoe WP Semibold"/>
                <a:cs typeface="+mn-cs"/>
              </a:rPr>
              <a:t> </a:t>
            </a:r>
            <a:r>
              <a:rPr lang="en-US" sz="1999" dirty="0">
                <a:solidFill>
                  <a:srgbClr val="800080"/>
                </a:solidFill>
                <a:latin typeface="Segoe WP Semibold"/>
                <a:cs typeface="+mn-cs"/>
              </a:rPr>
              <a:t>$</a:t>
            </a:r>
            <a:r>
              <a:rPr lang="en-US" sz="1999" dirty="0" err="1">
                <a:solidFill>
                  <a:srgbClr val="800080"/>
                </a:solidFill>
                <a:latin typeface="Segoe WP Semibold"/>
                <a:cs typeface="+mn-cs"/>
              </a:rPr>
              <a:t>dompwd</a:t>
            </a:r>
            <a:r>
              <a:rPr lang="en-US" sz="1999" dirty="0">
                <a:solidFill>
                  <a:srgbClr val="000000"/>
                </a:solidFill>
                <a:latin typeface="Segoe WP Semibold"/>
                <a:cs typeface="+mn-cs"/>
              </a:rPr>
              <a:t> </a:t>
            </a:r>
            <a:r>
              <a:rPr lang="en-US" sz="1999" b="1" dirty="0">
                <a:solidFill>
                  <a:srgbClr val="5F9EA0"/>
                </a:solidFill>
                <a:latin typeface="Segoe WP Semibold"/>
                <a:cs typeface="+mn-cs"/>
              </a:rPr>
              <a:t>`</a:t>
            </a:r>
            <a:endParaRPr lang="en-US" sz="1999" dirty="0">
              <a:solidFill>
                <a:srgbClr val="000000"/>
              </a:solidFill>
              <a:latin typeface="Segoe WP Semibold"/>
              <a:cs typeface="+mn-cs"/>
            </a:endParaRPr>
          </a:p>
          <a:p>
            <a:pPr defTabSz="913279">
              <a:lnSpc>
                <a:spcPct val="100000"/>
              </a:lnSpc>
              <a:spcBef>
                <a:spcPts val="0"/>
              </a:spcBef>
            </a:pPr>
            <a:r>
              <a:rPr lang="fr-FR" sz="1999" i="1" dirty="0">
                <a:solidFill>
                  <a:srgbClr val="5F9EA0"/>
                </a:solidFill>
                <a:latin typeface="Segoe WP Semibold"/>
                <a:cs typeface="+mn-cs"/>
              </a:rPr>
              <a:t>-Domain</a:t>
            </a:r>
            <a:r>
              <a:rPr lang="fr-FR" sz="1999" dirty="0">
                <a:solidFill>
                  <a:srgbClr val="000000"/>
                </a:solidFill>
                <a:latin typeface="Segoe WP Semibold"/>
                <a:cs typeface="+mn-cs"/>
              </a:rPr>
              <a:t> </a:t>
            </a:r>
            <a:r>
              <a:rPr lang="fr-FR" sz="1999" dirty="0">
                <a:solidFill>
                  <a:srgbClr val="800080"/>
                </a:solidFill>
                <a:latin typeface="Segoe WP Semibold"/>
                <a:cs typeface="+mn-cs"/>
              </a:rPr>
              <a:t>$</a:t>
            </a:r>
            <a:r>
              <a:rPr lang="fr-FR" sz="1999" dirty="0" err="1">
                <a:solidFill>
                  <a:srgbClr val="800080"/>
                </a:solidFill>
                <a:latin typeface="Segoe WP Semibold"/>
                <a:cs typeface="+mn-cs"/>
              </a:rPr>
              <a:t>domain</a:t>
            </a:r>
            <a:r>
              <a:rPr lang="fr-FR" sz="1999" dirty="0">
                <a:solidFill>
                  <a:srgbClr val="000000"/>
                </a:solidFill>
                <a:latin typeface="Segoe WP Semibold"/>
                <a:cs typeface="+mn-cs"/>
              </a:rPr>
              <a:t> </a:t>
            </a:r>
            <a:r>
              <a:rPr lang="fr-FR" sz="1999" i="1" dirty="0">
                <a:solidFill>
                  <a:srgbClr val="5F9EA0"/>
                </a:solidFill>
                <a:latin typeface="Segoe WP Semibold"/>
                <a:cs typeface="+mn-cs"/>
              </a:rPr>
              <a:t>-</a:t>
            </a:r>
            <a:r>
              <a:rPr lang="fr-FR" sz="1999" i="1" dirty="0" err="1">
                <a:solidFill>
                  <a:srgbClr val="5F9EA0"/>
                </a:solidFill>
                <a:latin typeface="Segoe WP Semibold"/>
                <a:cs typeface="+mn-cs"/>
              </a:rPr>
              <a:t>DomainUserName</a:t>
            </a:r>
            <a:r>
              <a:rPr lang="fr-FR" sz="1999" dirty="0">
                <a:solidFill>
                  <a:srgbClr val="000000"/>
                </a:solidFill>
                <a:latin typeface="Segoe WP Semibold"/>
                <a:cs typeface="+mn-cs"/>
              </a:rPr>
              <a:t> </a:t>
            </a:r>
            <a:r>
              <a:rPr lang="fr-FR" sz="1999" dirty="0">
                <a:solidFill>
                  <a:srgbClr val="800080"/>
                </a:solidFill>
                <a:latin typeface="Segoe WP Semibold"/>
                <a:cs typeface="+mn-cs"/>
              </a:rPr>
              <a:t>$</a:t>
            </a:r>
            <a:r>
              <a:rPr lang="fr-FR" sz="1999" dirty="0" err="1">
                <a:solidFill>
                  <a:srgbClr val="800080"/>
                </a:solidFill>
                <a:latin typeface="Segoe WP Semibold"/>
                <a:cs typeface="+mn-cs"/>
              </a:rPr>
              <a:t>domuser</a:t>
            </a:r>
            <a:r>
              <a:rPr lang="fr-FR" sz="1999" dirty="0">
                <a:solidFill>
                  <a:srgbClr val="000000"/>
                </a:solidFill>
                <a:latin typeface="Segoe WP Semibold"/>
                <a:cs typeface="+mn-cs"/>
              </a:rPr>
              <a:t> </a:t>
            </a:r>
            <a:r>
              <a:rPr lang="fr-FR" sz="1999" i="1" dirty="0">
                <a:solidFill>
                  <a:srgbClr val="5F9EA0"/>
                </a:solidFill>
                <a:latin typeface="Segoe WP Semibold"/>
                <a:cs typeface="+mn-cs"/>
              </a:rPr>
              <a:t>-</a:t>
            </a:r>
            <a:r>
              <a:rPr lang="fr-FR" sz="1999" i="1" dirty="0" err="1">
                <a:solidFill>
                  <a:srgbClr val="5F9EA0"/>
                </a:solidFill>
                <a:latin typeface="Segoe WP Semibold"/>
                <a:cs typeface="+mn-cs"/>
              </a:rPr>
              <a:t>DomainPassword</a:t>
            </a:r>
            <a:r>
              <a:rPr lang="fr-FR" sz="1999" dirty="0">
                <a:solidFill>
                  <a:srgbClr val="000000"/>
                </a:solidFill>
                <a:latin typeface="Segoe WP Semibold"/>
                <a:cs typeface="+mn-cs"/>
              </a:rPr>
              <a:t> </a:t>
            </a:r>
            <a:r>
              <a:rPr lang="fr-FR" sz="1999" dirty="0">
                <a:solidFill>
                  <a:srgbClr val="800080"/>
                </a:solidFill>
                <a:latin typeface="Segoe WP Semibold"/>
                <a:cs typeface="+mn-cs"/>
              </a:rPr>
              <a:t>$</a:t>
            </a:r>
            <a:r>
              <a:rPr lang="fr-FR" sz="1999" dirty="0" err="1">
                <a:solidFill>
                  <a:srgbClr val="800080"/>
                </a:solidFill>
                <a:latin typeface="Segoe WP Semibold"/>
                <a:cs typeface="+mn-cs"/>
              </a:rPr>
              <a:t>dompwd</a:t>
            </a:r>
            <a:r>
              <a:rPr lang="fr-FR" sz="1999" dirty="0">
                <a:solidFill>
                  <a:srgbClr val="000000"/>
                </a:solidFill>
                <a:latin typeface="Segoe WP Semibold"/>
                <a:cs typeface="+mn-cs"/>
              </a:rPr>
              <a:t> </a:t>
            </a:r>
            <a:r>
              <a:rPr lang="fr-FR" sz="1999" b="1" dirty="0">
                <a:solidFill>
                  <a:srgbClr val="5F9EA0"/>
                </a:solidFill>
                <a:latin typeface="Segoe WP Semibold"/>
                <a:cs typeface="+mn-cs"/>
              </a:rPr>
              <a:t>`</a:t>
            </a:r>
            <a:endParaRPr lang="fr-FR" sz="1999" dirty="0">
              <a:solidFill>
                <a:srgbClr val="000000"/>
              </a:solidFill>
              <a:latin typeface="Segoe WP Semibold"/>
              <a:cs typeface="+mn-cs"/>
            </a:endParaRPr>
          </a:p>
          <a:p>
            <a:pPr defTabSz="913279">
              <a:lnSpc>
                <a:spcPct val="100000"/>
              </a:lnSpc>
              <a:spcBef>
                <a:spcPts val="0"/>
              </a:spcBef>
            </a:pPr>
            <a:r>
              <a:rPr lang="en-US" sz="1999" i="1" dirty="0">
                <a:solidFill>
                  <a:srgbClr val="5F9EA0"/>
                </a:solidFill>
                <a:latin typeface="Segoe WP Semibold"/>
                <a:cs typeface="+mn-cs"/>
              </a:rPr>
              <a:t>-</a:t>
            </a:r>
            <a:r>
              <a:rPr lang="en-US" sz="1999" i="1" dirty="0" err="1">
                <a:solidFill>
                  <a:srgbClr val="5F9EA0"/>
                </a:solidFill>
                <a:latin typeface="Segoe WP Semibold"/>
                <a:cs typeface="+mn-cs"/>
              </a:rPr>
              <a:t>MachineObjectOU</a:t>
            </a:r>
            <a:r>
              <a:rPr lang="en-US" sz="1999" dirty="0">
                <a:solidFill>
                  <a:srgbClr val="000000"/>
                </a:solidFill>
                <a:latin typeface="Segoe WP Semibold"/>
                <a:cs typeface="+mn-cs"/>
              </a:rPr>
              <a:t> </a:t>
            </a:r>
            <a:r>
              <a:rPr lang="en-US" sz="1999" dirty="0">
                <a:solidFill>
                  <a:srgbClr val="800080"/>
                </a:solidFill>
                <a:latin typeface="Segoe WP Semibold"/>
                <a:cs typeface="+mn-cs"/>
              </a:rPr>
              <a:t>$</a:t>
            </a:r>
            <a:r>
              <a:rPr lang="en-US" sz="1999" dirty="0" err="1">
                <a:solidFill>
                  <a:srgbClr val="800080"/>
                </a:solidFill>
                <a:latin typeface="Segoe WP Semibold"/>
                <a:cs typeface="+mn-cs"/>
              </a:rPr>
              <a:t>advmou</a:t>
            </a:r>
            <a:r>
              <a:rPr lang="en-US" sz="1999" dirty="0">
                <a:solidFill>
                  <a:srgbClr val="000000"/>
                </a:solidFill>
                <a:latin typeface="Segoe WP Semibold"/>
                <a:cs typeface="+mn-cs"/>
              </a:rPr>
              <a:t> </a:t>
            </a:r>
            <a:r>
              <a:rPr lang="en-US" sz="1999" i="1" dirty="0">
                <a:solidFill>
                  <a:srgbClr val="5F9EA0"/>
                </a:solidFill>
                <a:latin typeface="Segoe WP Semibold"/>
                <a:cs typeface="+mn-cs"/>
              </a:rPr>
              <a:t>-</a:t>
            </a:r>
            <a:r>
              <a:rPr lang="en-US" sz="1999" i="1" dirty="0" err="1">
                <a:solidFill>
                  <a:srgbClr val="5F9EA0"/>
                </a:solidFill>
                <a:latin typeface="Segoe WP Semibold"/>
                <a:cs typeface="+mn-cs"/>
              </a:rPr>
              <a:t>JoinDomain</a:t>
            </a:r>
            <a:r>
              <a:rPr lang="en-US" sz="1999" dirty="0">
                <a:solidFill>
                  <a:srgbClr val="000000"/>
                </a:solidFill>
                <a:latin typeface="Segoe WP Semibold"/>
                <a:cs typeface="+mn-cs"/>
              </a:rPr>
              <a:t> </a:t>
            </a:r>
            <a:r>
              <a:rPr lang="en-US" sz="1999" dirty="0">
                <a:solidFill>
                  <a:srgbClr val="800080"/>
                </a:solidFill>
                <a:latin typeface="Segoe WP Semibold"/>
                <a:cs typeface="+mn-cs"/>
              </a:rPr>
              <a:t>$</a:t>
            </a:r>
            <a:r>
              <a:rPr lang="en-US" sz="1999" dirty="0" err="1">
                <a:solidFill>
                  <a:srgbClr val="800080"/>
                </a:solidFill>
                <a:latin typeface="Segoe WP Semibold"/>
                <a:cs typeface="+mn-cs"/>
              </a:rPr>
              <a:t>joindom</a:t>
            </a:r>
            <a:r>
              <a:rPr lang="en-US" sz="1999" dirty="0">
                <a:solidFill>
                  <a:srgbClr val="000000"/>
                </a:solidFill>
                <a:latin typeface="Segoe WP Semibold"/>
                <a:cs typeface="+mn-cs"/>
              </a:rPr>
              <a:t> |</a:t>
            </a:r>
          </a:p>
        </p:txBody>
      </p:sp>
      <p:sp>
        <p:nvSpPr>
          <p:cNvPr id="10" name="Text Placeholder 2"/>
          <p:cNvSpPr txBox="1">
            <a:spLocks/>
          </p:cNvSpPr>
          <p:nvPr/>
        </p:nvSpPr>
        <p:spPr>
          <a:xfrm>
            <a:off x="534049" y="3276662"/>
            <a:ext cx="11144528" cy="1599797"/>
          </a:xfrm>
          <a:prstGeom prst="rect">
            <a:avLst/>
          </a:prstGeom>
        </p:spPr>
        <p:txBody>
          <a:bodyPr vert="horz" wrap="square" lIns="0" tIns="0" rIns="0" bIns="0" rtlCol="0">
            <a:spAutoFit/>
          </a:bodyPr>
          <a:lstStyle>
            <a:lvl1pPr marL="0" indent="0" algn="l" defTabSz="914363" rtl="0" eaLnBrk="1" latinLnBrk="0" hangingPunct="1">
              <a:lnSpc>
                <a:spcPct val="90000"/>
              </a:lnSpc>
              <a:spcBef>
                <a:spcPct val="20000"/>
              </a:spcBef>
              <a:buFont typeface="Arial" pitchFamily="34" charset="0"/>
              <a:buNone/>
              <a:defRPr sz="3000" b="0" kern="1200">
                <a:solidFill>
                  <a:schemeClr val="tx1">
                    <a:alpha val="99000"/>
                  </a:schemeClr>
                </a:solidFill>
                <a:latin typeface="Consolas" pitchFamily="49" charset="0"/>
                <a:ea typeface="+mn-ea"/>
                <a:cs typeface="Consolas" pitchFamily="49" charset="0"/>
              </a:defRPr>
            </a:lvl1pPr>
            <a:lvl2pPr marL="384954" indent="-7937" algn="l" defTabSz="914363" rtl="0" eaLnBrk="1" latinLnBrk="0" hangingPunct="1">
              <a:lnSpc>
                <a:spcPct val="90000"/>
              </a:lnSpc>
              <a:spcBef>
                <a:spcPct val="20000"/>
              </a:spcBef>
              <a:buFont typeface="Arial" pitchFamily="34" charset="0"/>
              <a:buNone/>
              <a:defRPr sz="2800" b="0" kern="1200">
                <a:solidFill>
                  <a:schemeClr val="tx1">
                    <a:alpha val="99000"/>
                  </a:schemeClr>
                </a:solidFill>
                <a:latin typeface="Consolas" pitchFamily="49" charset="0"/>
                <a:ea typeface="+mn-ea"/>
                <a:cs typeface="Consolas" pitchFamily="49" charset="0"/>
              </a:defRPr>
            </a:lvl2pPr>
            <a:lvl3pPr marL="761970" indent="-7937" algn="l" defTabSz="914363" rtl="0" eaLnBrk="1" latinLnBrk="0" hangingPunct="1">
              <a:lnSpc>
                <a:spcPct val="90000"/>
              </a:lnSpc>
              <a:spcBef>
                <a:spcPct val="20000"/>
              </a:spcBef>
              <a:buFont typeface="Arial" pitchFamily="34" charset="0"/>
              <a:buNone/>
              <a:defRPr sz="2400" b="0" kern="1200">
                <a:solidFill>
                  <a:schemeClr val="tx1">
                    <a:alpha val="99000"/>
                  </a:schemeClr>
                </a:solidFill>
                <a:latin typeface="Consolas" pitchFamily="49" charset="0"/>
                <a:ea typeface="+mn-ea"/>
                <a:cs typeface="Consolas" pitchFamily="49" charset="0"/>
              </a:defRPr>
            </a:lvl3pPr>
            <a:lvl4pPr marL="1094009" indent="7937" algn="l" defTabSz="914363" rtl="0" eaLnBrk="1" latinLnBrk="0" hangingPunct="1">
              <a:lnSpc>
                <a:spcPct val="90000"/>
              </a:lnSpc>
              <a:spcBef>
                <a:spcPct val="20000"/>
              </a:spcBef>
              <a:buFont typeface="Arial" pitchFamily="34" charset="0"/>
              <a:buNone/>
              <a:defRPr sz="2400" b="0" kern="1200">
                <a:solidFill>
                  <a:schemeClr val="tx1">
                    <a:alpha val="99000"/>
                  </a:schemeClr>
                </a:solidFill>
                <a:latin typeface="Consolas" pitchFamily="49" charset="0"/>
                <a:ea typeface="+mn-ea"/>
                <a:cs typeface="Consolas" pitchFamily="49" charset="0"/>
              </a:defRPr>
            </a:lvl4pPr>
            <a:lvl5pPr marL="1426047" indent="0" algn="l" defTabSz="914363" rtl="0" eaLnBrk="1" latinLnBrk="0" hangingPunct="1">
              <a:lnSpc>
                <a:spcPct val="90000"/>
              </a:lnSpc>
              <a:spcBef>
                <a:spcPct val="20000"/>
              </a:spcBef>
              <a:buFont typeface="Arial" pitchFamily="34" charset="0"/>
              <a:buNone/>
              <a:defRPr sz="2400" b="0" kern="1200">
                <a:solidFill>
                  <a:schemeClr val="tx1">
                    <a:alpha val="99000"/>
                  </a:schemeClr>
                </a:solidFill>
                <a:latin typeface="Consolas" pitchFamily="49" charset="0"/>
                <a:ea typeface="+mn-ea"/>
                <a:cs typeface="Consolas" pitchFamily="49"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3279">
              <a:lnSpc>
                <a:spcPct val="100000"/>
              </a:lnSpc>
              <a:spcBef>
                <a:spcPts val="0"/>
              </a:spcBef>
            </a:pPr>
            <a:r>
              <a:rPr lang="en-US" sz="1999" b="1" dirty="0">
                <a:solidFill>
                  <a:srgbClr val="5F9EA0"/>
                </a:solidFill>
                <a:latin typeface="Segoe WP Semibold"/>
                <a:cs typeface="+mn-cs"/>
              </a:rPr>
              <a:t>Add-</a:t>
            </a:r>
            <a:r>
              <a:rPr lang="en-US" sz="1999" b="1" dirty="0" err="1">
                <a:solidFill>
                  <a:srgbClr val="5F9EA0"/>
                </a:solidFill>
                <a:latin typeface="Segoe WP Semibold"/>
                <a:cs typeface="+mn-cs"/>
              </a:rPr>
              <a:t>AzureInputEndpoint</a:t>
            </a:r>
            <a:r>
              <a:rPr lang="en-US" sz="1999" dirty="0">
                <a:solidFill>
                  <a:srgbClr val="000000"/>
                </a:solidFill>
                <a:latin typeface="Segoe WP Semibold"/>
                <a:cs typeface="+mn-cs"/>
              </a:rPr>
              <a:t> </a:t>
            </a:r>
            <a:r>
              <a:rPr lang="en-US" sz="1999" i="1" dirty="0">
                <a:solidFill>
                  <a:srgbClr val="5F9EA0"/>
                </a:solidFill>
                <a:latin typeface="Segoe WP Semibold"/>
                <a:cs typeface="+mn-cs"/>
              </a:rPr>
              <a:t>-Name</a:t>
            </a:r>
            <a:r>
              <a:rPr lang="en-US" sz="1999" dirty="0">
                <a:solidFill>
                  <a:srgbClr val="000000"/>
                </a:solidFill>
                <a:latin typeface="Segoe WP Semibold"/>
                <a:cs typeface="+mn-cs"/>
              </a:rPr>
              <a:t> </a:t>
            </a:r>
            <a:r>
              <a:rPr lang="en-US" sz="1999" dirty="0">
                <a:solidFill>
                  <a:srgbClr val="800000"/>
                </a:solidFill>
                <a:latin typeface="Segoe WP Semibold"/>
                <a:cs typeface="+mn-cs"/>
              </a:rPr>
              <a:t>'http'</a:t>
            </a:r>
            <a:r>
              <a:rPr lang="en-US" sz="1999" dirty="0">
                <a:solidFill>
                  <a:srgbClr val="000000"/>
                </a:solidFill>
                <a:latin typeface="Segoe WP Semibold"/>
                <a:cs typeface="+mn-cs"/>
              </a:rPr>
              <a:t> </a:t>
            </a:r>
            <a:r>
              <a:rPr lang="en-US" sz="1999" i="1" dirty="0">
                <a:solidFill>
                  <a:srgbClr val="5F9EA0"/>
                </a:solidFill>
                <a:latin typeface="Segoe WP Semibold"/>
                <a:cs typeface="+mn-cs"/>
              </a:rPr>
              <a:t>-</a:t>
            </a:r>
            <a:r>
              <a:rPr lang="en-US" sz="1999" i="1" dirty="0" err="1">
                <a:solidFill>
                  <a:srgbClr val="5F9EA0"/>
                </a:solidFill>
                <a:latin typeface="Segoe WP Semibold"/>
                <a:cs typeface="+mn-cs"/>
              </a:rPr>
              <a:t>LBSetName</a:t>
            </a:r>
            <a:r>
              <a:rPr lang="en-US" sz="1999" dirty="0">
                <a:solidFill>
                  <a:srgbClr val="000000"/>
                </a:solidFill>
                <a:latin typeface="Segoe WP Semibold"/>
                <a:cs typeface="+mn-cs"/>
              </a:rPr>
              <a:t> </a:t>
            </a:r>
            <a:r>
              <a:rPr lang="en-US" sz="1999" dirty="0">
                <a:solidFill>
                  <a:srgbClr val="800000"/>
                </a:solidFill>
                <a:latin typeface="Segoe WP Semibold"/>
                <a:cs typeface="+mn-cs"/>
              </a:rPr>
              <a:t>'</a:t>
            </a:r>
            <a:r>
              <a:rPr lang="en-US" sz="1999" dirty="0" err="1">
                <a:solidFill>
                  <a:srgbClr val="800000"/>
                </a:solidFill>
                <a:latin typeface="Segoe WP Semibold"/>
                <a:cs typeface="+mn-cs"/>
              </a:rPr>
              <a:t>lbhttp</a:t>
            </a:r>
            <a:r>
              <a:rPr lang="en-US" sz="1999" dirty="0">
                <a:solidFill>
                  <a:srgbClr val="800000"/>
                </a:solidFill>
                <a:latin typeface="Segoe WP Semibold"/>
                <a:cs typeface="+mn-cs"/>
              </a:rPr>
              <a:t>'</a:t>
            </a:r>
            <a:r>
              <a:rPr lang="en-US" sz="1999" dirty="0">
                <a:solidFill>
                  <a:srgbClr val="000000"/>
                </a:solidFill>
                <a:latin typeface="Segoe WP Semibold"/>
                <a:cs typeface="+mn-cs"/>
              </a:rPr>
              <a:t> </a:t>
            </a:r>
            <a:r>
              <a:rPr lang="en-US" sz="1999" b="1" dirty="0">
                <a:solidFill>
                  <a:srgbClr val="5F9EA0"/>
                </a:solidFill>
                <a:latin typeface="Segoe WP Semibold"/>
                <a:cs typeface="+mn-cs"/>
              </a:rPr>
              <a:t>`</a:t>
            </a:r>
            <a:endParaRPr lang="en-US" sz="1999" dirty="0">
              <a:solidFill>
                <a:srgbClr val="000000"/>
              </a:solidFill>
              <a:latin typeface="Segoe WP Semibold"/>
              <a:cs typeface="+mn-cs"/>
            </a:endParaRPr>
          </a:p>
          <a:p>
            <a:pPr defTabSz="913279">
              <a:lnSpc>
                <a:spcPct val="100000"/>
              </a:lnSpc>
              <a:spcBef>
                <a:spcPts val="0"/>
              </a:spcBef>
            </a:pPr>
            <a:r>
              <a:rPr lang="pt-BR" sz="1999" i="1" dirty="0">
                <a:solidFill>
                  <a:srgbClr val="5F9EA0"/>
                </a:solidFill>
                <a:latin typeface="Segoe WP Semibold"/>
                <a:cs typeface="+mn-cs"/>
              </a:rPr>
              <a:t>-LocalPort</a:t>
            </a:r>
            <a:r>
              <a:rPr lang="pt-BR" sz="1999" dirty="0">
                <a:solidFill>
                  <a:srgbClr val="000000"/>
                </a:solidFill>
                <a:latin typeface="Segoe WP Semibold"/>
                <a:cs typeface="+mn-cs"/>
              </a:rPr>
              <a:t> 80 </a:t>
            </a:r>
            <a:r>
              <a:rPr lang="pt-BR" sz="1999" i="1" dirty="0">
                <a:solidFill>
                  <a:srgbClr val="5F9EA0"/>
                </a:solidFill>
                <a:latin typeface="Segoe WP Semibold"/>
                <a:cs typeface="+mn-cs"/>
              </a:rPr>
              <a:t>-PublicPort</a:t>
            </a:r>
            <a:r>
              <a:rPr lang="pt-BR" sz="1999" dirty="0">
                <a:solidFill>
                  <a:srgbClr val="000000"/>
                </a:solidFill>
                <a:latin typeface="Segoe WP Semibold"/>
                <a:cs typeface="+mn-cs"/>
              </a:rPr>
              <a:t> 80 </a:t>
            </a:r>
            <a:r>
              <a:rPr lang="pt-BR" sz="1999" i="1" dirty="0">
                <a:solidFill>
                  <a:srgbClr val="5F9EA0"/>
                </a:solidFill>
                <a:latin typeface="Segoe WP Semibold"/>
                <a:cs typeface="+mn-cs"/>
              </a:rPr>
              <a:t>-Protocol</a:t>
            </a:r>
            <a:r>
              <a:rPr lang="pt-BR" sz="1999" dirty="0">
                <a:solidFill>
                  <a:srgbClr val="000000"/>
                </a:solidFill>
                <a:latin typeface="Segoe WP Semibold"/>
                <a:cs typeface="+mn-cs"/>
              </a:rPr>
              <a:t> </a:t>
            </a:r>
            <a:r>
              <a:rPr lang="pt-BR" sz="1999" dirty="0">
                <a:solidFill>
                  <a:srgbClr val="800000"/>
                </a:solidFill>
                <a:latin typeface="Segoe WP Semibold"/>
                <a:cs typeface="+mn-cs"/>
              </a:rPr>
              <a:t>tcp</a:t>
            </a:r>
            <a:r>
              <a:rPr lang="pt-BR" sz="1999" dirty="0">
                <a:solidFill>
                  <a:srgbClr val="000000"/>
                </a:solidFill>
                <a:latin typeface="Segoe WP Semibold"/>
                <a:cs typeface="+mn-cs"/>
              </a:rPr>
              <a:t> </a:t>
            </a:r>
            <a:r>
              <a:rPr lang="pt-BR" sz="1999" i="1" dirty="0">
                <a:solidFill>
                  <a:srgbClr val="5F9EA0"/>
                </a:solidFill>
                <a:latin typeface="Segoe WP Semibold"/>
                <a:cs typeface="+mn-cs"/>
              </a:rPr>
              <a:t>-ProbeProtocol</a:t>
            </a:r>
            <a:r>
              <a:rPr lang="pt-BR" sz="1999" dirty="0">
                <a:solidFill>
                  <a:srgbClr val="000000"/>
                </a:solidFill>
                <a:latin typeface="Segoe WP Semibold"/>
                <a:cs typeface="+mn-cs"/>
              </a:rPr>
              <a:t> </a:t>
            </a:r>
            <a:r>
              <a:rPr lang="pt-BR" sz="1999" dirty="0">
                <a:solidFill>
                  <a:srgbClr val="800000"/>
                </a:solidFill>
                <a:latin typeface="Segoe WP Semibold"/>
                <a:cs typeface="+mn-cs"/>
              </a:rPr>
              <a:t>http</a:t>
            </a:r>
            <a:r>
              <a:rPr lang="pt-BR" sz="1999" dirty="0">
                <a:solidFill>
                  <a:srgbClr val="000000"/>
                </a:solidFill>
                <a:latin typeface="Segoe WP Semibold"/>
                <a:cs typeface="+mn-cs"/>
              </a:rPr>
              <a:t> </a:t>
            </a:r>
            <a:r>
              <a:rPr lang="pt-BR" sz="1999" i="1" dirty="0">
                <a:solidFill>
                  <a:srgbClr val="5F9EA0"/>
                </a:solidFill>
                <a:latin typeface="Segoe WP Semibold"/>
                <a:cs typeface="+mn-cs"/>
              </a:rPr>
              <a:t>-ProbePort</a:t>
            </a:r>
            <a:r>
              <a:rPr lang="pt-BR" sz="1999" dirty="0">
                <a:solidFill>
                  <a:srgbClr val="000000"/>
                </a:solidFill>
                <a:latin typeface="Segoe WP Semibold"/>
                <a:cs typeface="+mn-cs"/>
              </a:rPr>
              <a:t> 80 </a:t>
            </a:r>
            <a:r>
              <a:rPr lang="pt-BR" sz="1999" b="1" dirty="0">
                <a:solidFill>
                  <a:srgbClr val="5F9EA0"/>
                </a:solidFill>
                <a:latin typeface="Segoe WP Semibold"/>
                <a:cs typeface="+mn-cs"/>
              </a:rPr>
              <a:t>`</a:t>
            </a:r>
            <a:endParaRPr lang="pt-BR" sz="1999" dirty="0">
              <a:solidFill>
                <a:srgbClr val="000000"/>
              </a:solidFill>
              <a:latin typeface="Segoe WP Semibold"/>
              <a:cs typeface="+mn-cs"/>
            </a:endParaRPr>
          </a:p>
          <a:p>
            <a:pPr defTabSz="913279">
              <a:lnSpc>
                <a:spcPct val="100000"/>
              </a:lnSpc>
              <a:spcBef>
                <a:spcPts val="0"/>
              </a:spcBef>
            </a:pPr>
            <a:r>
              <a:rPr lang="en-US" sz="1999" i="1" dirty="0">
                <a:solidFill>
                  <a:srgbClr val="5F9EA0"/>
                </a:solidFill>
                <a:latin typeface="Segoe WP Semibold"/>
                <a:cs typeface="+mn-cs"/>
              </a:rPr>
              <a:t>-</a:t>
            </a:r>
            <a:r>
              <a:rPr lang="en-US" sz="1999" i="1" dirty="0" err="1">
                <a:solidFill>
                  <a:srgbClr val="5F9EA0"/>
                </a:solidFill>
                <a:latin typeface="Segoe WP Semibold"/>
                <a:cs typeface="+mn-cs"/>
              </a:rPr>
              <a:t>ProbePath</a:t>
            </a:r>
            <a:r>
              <a:rPr lang="en-US" sz="1999" dirty="0">
                <a:solidFill>
                  <a:srgbClr val="000000"/>
                </a:solidFill>
                <a:latin typeface="Segoe WP Semibold"/>
                <a:cs typeface="+mn-cs"/>
              </a:rPr>
              <a:t> </a:t>
            </a:r>
            <a:r>
              <a:rPr lang="en-US" sz="1999" dirty="0">
                <a:solidFill>
                  <a:srgbClr val="800000"/>
                </a:solidFill>
                <a:latin typeface="Segoe WP Semibold"/>
                <a:cs typeface="+mn-cs"/>
              </a:rPr>
              <a:t>'/</a:t>
            </a:r>
            <a:r>
              <a:rPr lang="en-US" sz="1999" dirty="0" err="1">
                <a:solidFill>
                  <a:srgbClr val="800000"/>
                </a:solidFill>
                <a:latin typeface="Segoe WP Semibold"/>
                <a:cs typeface="+mn-cs"/>
              </a:rPr>
              <a:t>healthcheck</a:t>
            </a:r>
            <a:r>
              <a:rPr lang="en-US" sz="1999" dirty="0">
                <a:solidFill>
                  <a:srgbClr val="800000"/>
                </a:solidFill>
                <a:latin typeface="Segoe WP Semibold"/>
                <a:cs typeface="+mn-cs"/>
              </a:rPr>
              <a:t>/iisstart.htm'</a:t>
            </a:r>
            <a:r>
              <a:rPr lang="en-US" sz="1999" dirty="0">
                <a:solidFill>
                  <a:srgbClr val="000000"/>
                </a:solidFill>
                <a:latin typeface="Segoe WP Semibold"/>
                <a:cs typeface="+mn-cs"/>
              </a:rPr>
              <a:t> |</a:t>
            </a:r>
          </a:p>
          <a:p>
            <a:pPr defTabSz="913279">
              <a:lnSpc>
                <a:spcPct val="100000"/>
              </a:lnSpc>
              <a:spcBef>
                <a:spcPts val="0"/>
              </a:spcBef>
            </a:pPr>
            <a:r>
              <a:rPr lang="en-US" sz="1999" b="1" dirty="0">
                <a:solidFill>
                  <a:srgbClr val="5F9EA0"/>
                </a:solidFill>
                <a:latin typeface="Segoe WP Semibold"/>
                <a:cs typeface="+mn-cs"/>
              </a:rPr>
              <a:t>Set-</a:t>
            </a:r>
            <a:r>
              <a:rPr lang="en-US" sz="1999" b="1" dirty="0" err="1">
                <a:solidFill>
                  <a:srgbClr val="5F9EA0"/>
                </a:solidFill>
                <a:latin typeface="Segoe WP Semibold"/>
                <a:cs typeface="+mn-cs"/>
              </a:rPr>
              <a:t>AzureSubnet</a:t>
            </a:r>
            <a:r>
              <a:rPr lang="en-US" sz="1999" dirty="0">
                <a:solidFill>
                  <a:srgbClr val="000000"/>
                </a:solidFill>
                <a:latin typeface="Segoe WP Semibold"/>
                <a:cs typeface="+mn-cs"/>
              </a:rPr>
              <a:t> </a:t>
            </a:r>
            <a:r>
              <a:rPr lang="en-US" sz="1999" dirty="0">
                <a:solidFill>
                  <a:srgbClr val="800080"/>
                </a:solidFill>
                <a:latin typeface="Segoe WP Semibold"/>
                <a:cs typeface="+mn-cs"/>
              </a:rPr>
              <a:t>$</a:t>
            </a:r>
            <a:r>
              <a:rPr lang="en-US" sz="1999" dirty="0" err="1">
                <a:solidFill>
                  <a:srgbClr val="800080"/>
                </a:solidFill>
                <a:latin typeface="Segoe WP Semibold"/>
                <a:cs typeface="+mn-cs"/>
              </a:rPr>
              <a:t>spsubnet</a:t>
            </a:r>
            <a:endParaRPr lang="en-US" sz="1999" dirty="0">
              <a:solidFill>
                <a:srgbClr val="800080"/>
              </a:solidFill>
              <a:latin typeface="Segoe WP Semibold"/>
              <a:cs typeface="+mn-cs"/>
            </a:endParaRPr>
          </a:p>
          <a:p>
            <a:pPr defTabSz="913279">
              <a:lnSpc>
                <a:spcPct val="100000"/>
              </a:lnSpc>
              <a:spcBef>
                <a:spcPts val="0"/>
              </a:spcBef>
            </a:pPr>
            <a:r>
              <a:rPr lang="en-US" sz="2399" b="1" dirty="0">
                <a:solidFill>
                  <a:schemeClr val="tx1"/>
                </a:solidFill>
                <a:latin typeface="Segoe UI"/>
                <a:cs typeface="+mn-cs"/>
              </a:rPr>
              <a:t>. . . </a:t>
            </a:r>
            <a:endParaRPr lang="en-US" sz="2799" b="1" dirty="0">
              <a:solidFill>
                <a:schemeClr val="tx1"/>
              </a:solidFill>
              <a:latin typeface="Segoe WP Semibold"/>
              <a:cs typeface="+mn-cs"/>
            </a:endParaRPr>
          </a:p>
        </p:txBody>
      </p:sp>
      <p:sp>
        <p:nvSpPr>
          <p:cNvPr id="5" name="Rectangle 4"/>
          <p:cNvSpPr/>
          <p:nvPr/>
        </p:nvSpPr>
        <p:spPr bwMode="auto">
          <a:xfrm>
            <a:off x="2452" y="4952387"/>
            <a:ext cx="12183923" cy="1904234"/>
          </a:xfrm>
          <a:prstGeom prst="rect">
            <a:avLst/>
          </a:prstGeom>
          <a:solidFill>
            <a:srgbClr val="D9D9D9">
              <a:alpha val="50196"/>
            </a:srgbClr>
          </a:soli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pPr>
            <a:endParaRPr lang="en-US" sz="2199" dirty="0">
              <a:gradFill>
                <a:gsLst>
                  <a:gs pos="0">
                    <a:srgbClr val="FFFFFF"/>
                  </a:gs>
                  <a:gs pos="100000">
                    <a:srgbClr val="FFFFFF"/>
                  </a:gs>
                </a:gsLst>
                <a:lin ang="5400000" scaled="0"/>
              </a:gradFill>
            </a:endParaRPr>
          </a:p>
        </p:txBody>
      </p:sp>
      <p:sp>
        <p:nvSpPr>
          <p:cNvPr id="11" name="Rectangle 10"/>
          <p:cNvSpPr/>
          <p:nvPr/>
        </p:nvSpPr>
        <p:spPr bwMode="auto">
          <a:xfrm>
            <a:off x="2451" y="1380"/>
            <a:ext cx="12183923" cy="3199113"/>
          </a:xfrm>
          <a:prstGeom prst="rect">
            <a:avLst/>
          </a:prstGeom>
          <a:solidFill>
            <a:srgbClr val="D9D9D9">
              <a:alpha val="50196"/>
            </a:srgbClr>
          </a:soli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pPr>
            <a:endParaRPr lang="en-US" sz="2199" dirty="0">
              <a:gradFill>
                <a:gsLst>
                  <a:gs pos="0">
                    <a:srgbClr val="FFFFFF"/>
                  </a:gs>
                  <a:gs pos="100000">
                    <a:srgbClr val="FFFFFF"/>
                  </a:gs>
                </a:gsLst>
                <a:lin ang="5400000" scaled="0"/>
              </a:gradFill>
            </a:endParaRPr>
          </a:p>
        </p:txBody>
      </p:sp>
      <p:sp>
        <p:nvSpPr>
          <p:cNvPr id="6" name="Rounded Rectangle 5"/>
          <p:cNvSpPr/>
          <p:nvPr/>
        </p:nvSpPr>
        <p:spPr bwMode="auto">
          <a:xfrm>
            <a:off x="14353" y="3218242"/>
            <a:ext cx="12183923" cy="1751895"/>
          </a:xfrm>
          <a:prstGeom prst="roundRect">
            <a:avLst/>
          </a:prstGeom>
          <a:noFill/>
          <a:ln w="38100">
            <a:solidFill>
              <a:srgbClr val="FF0000"/>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pPr>
            <a:endParaRPr lang="en-US" sz="2199"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352902003"/>
      </p:ext>
    </p:extLst>
  </p:cSld>
  <p:clrMapOvr>
    <a:masterClrMapping/>
  </p:clrMapOvr>
  <p:transition spd="slow">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Deploy Virtual Machine Example</a:t>
            </a:r>
            <a:endParaRPr lang="en-US" dirty="0"/>
          </a:p>
        </p:txBody>
      </p:sp>
      <p:sp>
        <p:nvSpPr>
          <p:cNvPr id="3" name="Text Placeholder 2"/>
          <p:cNvSpPr>
            <a:spLocks noGrp="1"/>
          </p:cNvSpPr>
          <p:nvPr>
            <p:ph type="body" sz="quarter" idx="10"/>
          </p:nvPr>
        </p:nvSpPr>
        <p:spPr>
          <a:xfrm>
            <a:off x="520562" y="1166693"/>
            <a:ext cx="11147702" cy="1126009"/>
          </a:xfrm>
        </p:spPr>
        <p:txBody>
          <a:bodyPr/>
          <a:lstStyle/>
          <a:p>
            <a:pPr defTabSz="913279">
              <a:lnSpc>
                <a:spcPct val="100000"/>
              </a:lnSpc>
              <a:spcBef>
                <a:spcPts val="0"/>
              </a:spcBef>
            </a:pPr>
            <a:r>
              <a:rPr lang="en-US" sz="1999" dirty="0">
                <a:solidFill>
                  <a:srgbClr val="008000"/>
                </a:solidFill>
                <a:latin typeface="Segoe WP Semibold"/>
                <a:cs typeface="+mn-cs"/>
              </a:rPr>
              <a:t>## Create SP WFE1 </a:t>
            </a:r>
          </a:p>
          <a:p>
            <a:pPr defTabSz="913279">
              <a:lnSpc>
                <a:spcPct val="100000"/>
              </a:lnSpc>
              <a:spcBef>
                <a:spcPts val="0"/>
              </a:spcBef>
            </a:pPr>
            <a:r>
              <a:rPr lang="en-US" sz="1999" dirty="0">
                <a:solidFill>
                  <a:srgbClr val="800080"/>
                </a:solidFill>
                <a:latin typeface="Segoe WP Semibold"/>
                <a:cs typeface="+mn-cs"/>
              </a:rPr>
              <a:t>$spwfe1</a:t>
            </a:r>
            <a:r>
              <a:rPr lang="en-US" sz="1999" dirty="0">
                <a:solidFill>
                  <a:srgbClr val="000000"/>
                </a:solidFill>
                <a:latin typeface="Segoe WP Semibold"/>
                <a:cs typeface="+mn-cs"/>
              </a:rPr>
              <a:t> </a:t>
            </a:r>
            <a:r>
              <a:rPr lang="en-US" sz="1999" dirty="0">
                <a:solidFill>
                  <a:srgbClr val="FF0000"/>
                </a:solidFill>
                <a:latin typeface="Segoe WP Semibold"/>
                <a:cs typeface="+mn-cs"/>
              </a:rPr>
              <a:t>=</a:t>
            </a:r>
            <a:r>
              <a:rPr lang="en-US" sz="1999" dirty="0">
                <a:solidFill>
                  <a:srgbClr val="000000"/>
                </a:solidFill>
                <a:latin typeface="Segoe WP Semibold"/>
                <a:cs typeface="+mn-cs"/>
              </a:rPr>
              <a:t> </a:t>
            </a:r>
            <a:r>
              <a:rPr lang="en-US" sz="1999" b="1" dirty="0">
                <a:solidFill>
                  <a:srgbClr val="5F9EA0"/>
                </a:solidFill>
                <a:latin typeface="Segoe WP Semibold"/>
                <a:cs typeface="+mn-cs"/>
              </a:rPr>
              <a:t>New-</a:t>
            </a:r>
            <a:r>
              <a:rPr lang="en-US" sz="1999" b="1" dirty="0" err="1">
                <a:solidFill>
                  <a:srgbClr val="5F9EA0"/>
                </a:solidFill>
                <a:latin typeface="Segoe WP Semibold"/>
                <a:cs typeface="+mn-cs"/>
              </a:rPr>
              <a:t>AzureVMConfig</a:t>
            </a:r>
            <a:r>
              <a:rPr lang="en-US" sz="1999" dirty="0">
                <a:solidFill>
                  <a:srgbClr val="000000"/>
                </a:solidFill>
                <a:latin typeface="Segoe WP Semibold"/>
                <a:cs typeface="+mn-cs"/>
              </a:rPr>
              <a:t> </a:t>
            </a:r>
            <a:r>
              <a:rPr lang="en-US" sz="1999" i="1" dirty="0">
                <a:solidFill>
                  <a:srgbClr val="5F9EA0"/>
                </a:solidFill>
                <a:latin typeface="Segoe WP Semibold"/>
                <a:cs typeface="+mn-cs"/>
              </a:rPr>
              <a:t>-Name</a:t>
            </a:r>
            <a:r>
              <a:rPr lang="en-US" sz="1999" dirty="0">
                <a:solidFill>
                  <a:srgbClr val="000000"/>
                </a:solidFill>
                <a:latin typeface="Segoe WP Semibold"/>
                <a:cs typeface="+mn-cs"/>
              </a:rPr>
              <a:t> </a:t>
            </a:r>
            <a:r>
              <a:rPr lang="en-US" sz="1999" dirty="0">
                <a:solidFill>
                  <a:srgbClr val="800000"/>
                </a:solidFill>
                <a:latin typeface="Segoe WP Semibold"/>
                <a:cs typeface="+mn-cs"/>
              </a:rPr>
              <a:t>'SP-WFE1'</a:t>
            </a:r>
            <a:r>
              <a:rPr lang="en-US" sz="1999" dirty="0">
                <a:solidFill>
                  <a:srgbClr val="000000"/>
                </a:solidFill>
                <a:latin typeface="Segoe WP Semibold"/>
                <a:cs typeface="+mn-cs"/>
              </a:rPr>
              <a:t> </a:t>
            </a:r>
            <a:r>
              <a:rPr lang="en-US" sz="1999" i="1" dirty="0">
                <a:solidFill>
                  <a:srgbClr val="5F9EA0"/>
                </a:solidFill>
                <a:latin typeface="Segoe WP Semibold"/>
                <a:cs typeface="+mn-cs"/>
              </a:rPr>
              <a:t>-</a:t>
            </a:r>
            <a:r>
              <a:rPr lang="en-US" sz="1999" i="1" dirty="0" err="1">
                <a:solidFill>
                  <a:srgbClr val="5F9EA0"/>
                </a:solidFill>
                <a:latin typeface="Segoe WP Semibold"/>
                <a:cs typeface="+mn-cs"/>
              </a:rPr>
              <a:t>AvailabilitySetName</a:t>
            </a:r>
            <a:r>
              <a:rPr lang="en-US" sz="1999" dirty="0">
                <a:solidFill>
                  <a:srgbClr val="000000"/>
                </a:solidFill>
                <a:latin typeface="Segoe WP Semibold"/>
                <a:cs typeface="+mn-cs"/>
              </a:rPr>
              <a:t> </a:t>
            </a:r>
            <a:r>
              <a:rPr lang="en-US" sz="1999" dirty="0">
                <a:solidFill>
                  <a:srgbClr val="800080"/>
                </a:solidFill>
                <a:latin typeface="Segoe WP Semibold"/>
                <a:cs typeface="+mn-cs"/>
              </a:rPr>
              <a:t>$</a:t>
            </a:r>
            <a:r>
              <a:rPr lang="en-US" sz="1999" dirty="0" err="1">
                <a:solidFill>
                  <a:srgbClr val="800080"/>
                </a:solidFill>
                <a:latin typeface="Segoe WP Semibold"/>
                <a:cs typeface="+mn-cs"/>
              </a:rPr>
              <a:t>avsetwfe</a:t>
            </a:r>
            <a:r>
              <a:rPr lang="en-US" sz="1999" dirty="0">
                <a:solidFill>
                  <a:srgbClr val="000000"/>
                </a:solidFill>
                <a:latin typeface="Segoe WP Semibold"/>
                <a:cs typeface="+mn-cs"/>
              </a:rPr>
              <a:t> </a:t>
            </a:r>
            <a:r>
              <a:rPr lang="en-US" sz="1999" b="1" dirty="0">
                <a:solidFill>
                  <a:srgbClr val="5F9EA0"/>
                </a:solidFill>
                <a:latin typeface="Segoe WP Semibold"/>
                <a:cs typeface="+mn-cs"/>
              </a:rPr>
              <a:t>`</a:t>
            </a:r>
            <a:endParaRPr lang="en-US" sz="1999" dirty="0">
              <a:solidFill>
                <a:srgbClr val="000000"/>
              </a:solidFill>
              <a:latin typeface="Segoe WP Semibold"/>
              <a:cs typeface="+mn-cs"/>
            </a:endParaRPr>
          </a:p>
          <a:p>
            <a:pPr defTabSz="913279">
              <a:lnSpc>
                <a:spcPct val="100000"/>
              </a:lnSpc>
              <a:spcBef>
                <a:spcPts val="0"/>
              </a:spcBef>
            </a:pPr>
            <a:r>
              <a:rPr lang="en-US" sz="1999" i="1" dirty="0">
                <a:solidFill>
                  <a:srgbClr val="5F9EA0"/>
                </a:solidFill>
                <a:latin typeface="Segoe WP Semibold"/>
                <a:cs typeface="+mn-cs"/>
              </a:rPr>
              <a:t>-</a:t>
            </a:r>
            <a:r>
              <a:rPr lang="en-US" sz="1999" i="1" dirty="0" err="1">
                <a:solidFill>
                  <a:srgbClr val="5F9EA0"/>
                </a:solidFill>
                <a:latin typeface="Segoe WP Semibold"/>
                <a:cs typeface="+mn-cs"/>
              </a:rPr>
              <a:t>ImageName</a:t>
            </a:r>
            <a:r>
              <a:rPr lang="en-US" sz="1999" dirty="0">
                <a:solidFill>
                  <a:srgbClr val="000000"/>
                </a:solidFill>
                <a:latin typeface="Segoe WP Semibold"/>
                <a:cs typeface="+mn-cs"/>
              </a:rPr>
              <a:t> </a:t>
            </a:r>
            <a:r>
              <a:rPr lang="en-US" sz="1999" dirty="0">
                <a:solidFill>
                  <a:srgbClr val="800080"/>
                </a:solidFill>
                <a:latin typeface="Segoe WP Semibold"/>
                <a:cs typeface="+mn-cs"/>
              </a:rPr>
              <a:t>$</a:t>
            </a:r>
            <a:r>
              <a:rPr lang="en-US" sz="1999" dirty="0" err="1">
                <a:solidFill>
                  <a:srgbClr val="800080"/>
                </a:solidFill>
                <a:latin typeface="Segoe WP Semibold"/>
                <a:cs typeface="+mn-cs"/>
              </a:rPr>
              <a:t>spimage</a:t>
            </a:r>
            <a:r>
              <a:rPr lang="en-US" sz="1999" dirty="0">
                <a:solidFill>
                  <a:srgbClr val="000000"/>
                </a:solidFill>
                <a:latin typeface="Segoe WP Semibold"/>
                <a:cs typeface="+mn-cs"/>
              </a:rPr>
              <a:t> </a:t>
            </a:r>
            <a:r>
              <a:rPr lang="en-US" sz="1999" i="1" dirty="0">
                <a:solidFill>
                  <a:srgbClr val="5F9EA0"/>
                </a:solidFill>
                <a:latin typeface="Segoe WP Semibold"/>
                <a:cs typeface="+mn-cs"/>
              </a:rPr>
              <a:t>-</a:t>
            </a:r>
            <a:r>
              <a:rPr lang="en-US" sz="1999" i="1" dirty="0" err="1">
                <a:solidFill>
                  <a:srgbClr val="5F9EA0"/>
                </a:solidFill>
                <a:latin typeface="Segoe WP Semibold"/>
                <a:cs typeface="+mn-cs"/>
              </a:rPr>
              <a:t>InstanceSize</a:t>
            </a:r>
            <a:r>
              <a:rPr lang="en-US" sz="1999" dirty="0">
                <a:solidFill>
                  <a:srgbClr val="000000"/>
                </a:solidFill>
                <a:latin typeface="Segoe WP Semibold"/>
                <a:cs typeface="+mn-cs"/>
              </a:rPr>
              <a:t> </a:t>
            </a:r>
            <a:r>
              <a:rPr lang="en-US" sz="1999" dirty="0">
                <a:solidFill>
                  <a:srgbClr val="800000"/>
                </a:solidFill>
                <a:latin typeface="Segoe WP Semibold"/>
                <a:cs typeface="+mn-cs"/>
              </a:rPr>
              <a:t>Medium</a:t>
            </a:r>
            <a:r>
              <a:rPr lang="en-US" sz="1999" dirty="0">
                <a:solidFill>
                  <a:srgbClr val="000000"/>
                </a:solidFill>
                <a:latin typeface="Segoe WP Semibold"/>
                <a:cs typeface="+mn-cs"/>
              </a:rPr>
              <a:t> | </a:t>
            </a:r>
            <a:endParaRPr lang="en-US" sz="1999" b="1" dirty="0">
              <a:solidFill>
                <a:schemeClr val="tx1"/>
              </a:solidFill>
              <a:latin typeface="Segoe WP Semibold"/>
              <a:cs typeface="+mn-cs"/>
            </a:endParaRPr>
          </a:p>
        </p:txBody>
      </p:sp>
      <p:sp>
        <p:nvSpPr>
          <p:cNvPr id="4" name="Rectangle 3"/>
          <p:cNvSpPr/>
          <p:nvPr/>
        </p:nvSpPr>
        <p:spPr>
          <a:xfrm>
            <a:off x="534050" y="5073723"/>
            <a:ext cx="11501572" cy="1630575"/>
          </a:xfrm>
          <a:prstGeom prst="rect">
            <a:avLst/>
          </a:prstGeom>
        </p:spPr>
        <p:txBody>
          <a:bodyPr wrap="square">
            <a:spAutoFit/>
          </a:bodyPr>
          <a:lstStyle/>
          <a:p>
            <a:pPr defTabSz="913279">
              <a:defRPr/>
            </a:pPr>
            <a:r>
              <a:rPr lang="en-US" sz="1999" kern="0" dirty="0">
                <a:solidFill>
                  <a:srgbClr val="800080"/>
                </a:solidFill>
                <a:latin typeface="Segoe WP Semibold"/>
              </a:rPr>
              <a:t>$dns1</a:t>
            </a:r>
            <a:r>
              <a:rPr lang="en-US" sz="1999" kern="0" dirty="0">
                <a:solidFill>
                  <a:srgbClr val="000000"/>
                </a:solidFill>
                <a:latin typeface="Segoe WP Semibold"/>
              </a:rPr>
              <a:t> </a:t>
            </a:r>
            <a:r>
              <a:rPr lang="en-US" sz="1999" kern="0" dirty="0">
                <a:solidFill>
                  <a:srgbClr val="FF0000"/>
                </a:solidFill>
                <a:latin typeface="Segoe WP Semibold"/>
              </a:rPr>
              <a:t>=</a:t>
            </a:r>
            <a:r>
              <a:rPr lang="en-US" sz="1999" kern="0" dirty="0">
                <a:solidFill>
                  <a:srgbClr val="000000"/>
                </a:solidFill>
                <a:latin typeface="Segoe WP Semibold"/>
              </a:rPr>
              <a:t> </a:t>
            </a:r>
            <a:r>
              <a:rPr lang="en-US" sz="1999" b="1" kern="0" dirty="0">
                <a:solidFill>
                  <a:srgbClr val="5F9EA0"/>
                </a:solidFill>
                <a:latin typeface="Segoe WP Semibold"/>
              </a:rPr>
              <a:t>New-</a:t>
            </a:r>
            <a:r>
              <a:rPr lang="en-US" sz="1999" b="1" kern="0" dirty="0" err="1">
                <a:solidFill>
                  <a:srgbClr val="5F9EA0"/>
                </a:solidFill>
                <a:latin typeface="Segoe WP Semibold"/>
              </a:rPr>
              <a:t>AzureDns</a:t>
            </a:r>
            <a:r>
              <a:rPr lang="en-US" sz="1999" kern="0" dirty="0">
                <a:solidFill>
                  <a:srgbClr val="000000"/>
                </a:solidFill>
                <a:latin typeface="Segoe WP Semibold"/>
              </a:rPr>
              <a:t> </a:t>
            </a:r>
            <a:r>
              <a:rPr lang="en-US" sz="1999" i="1" kern="0" dirty="0">
                <a:solidFill>
                  <a:srgbClr val="5F9EA0"/>
                </a:solidFill>
                <a:latin typeface="Segoe WP Semibold"/>
              </a:rPr>
              <a:t>-Name</a:t>
            </a:r>
            <a:r>
              <a:rPr lang="en-US" sz="1999" kern="0" dirty="0">
                <a:solidFill>
                  <a:srgbClr val="000000"/>
                </a:solidFill>
                <a:latin typeface="Segoe WP Semibold"/>
              </a:rPr>
              <a:t> </a:t>
            </a:r>
            <a:r>
              <a:rPr lang="en-US" sz="1999" kern="0" dirty="0">
                <a:solidFill>
                  <a:srgbClr val="800000"/>
                </a:solidFill>
                <a:latin typeface="Segoe WP Semibold"/>
              </a:rPr>
              <a:t>'dns1'</a:t>
            </a:r>
            <a:r>
              <a:rPr lang="en-US" sz="1999" kern="0" dirty="0">
                <a:solidFill>
                  <a:srgbClr val="000000"/>
                </a:solidFill>
                <a:latin typeface="Segoe WP Semibold"/>
              </a:rPr>
              <a:t> </a:t>
            </a:r>
            <a:r>
              <a:rPr lang="en-US" sz="1999" i="1" kern="0" dirty="0">
                <a:solidFill>
                  <a:srgbClr val="5F9EA0"/>
                </a:solidFill>
                <a:latin typeface="Segoe WP Semibold"/>
              </a:rPr>
              <a:t>-</a:t>
            </a:r>
            <a:r>
              <a:rPr lang="en-US" sz="1999" i="1" kern="0" dirty="0" err="1">
                <a:solidFill>
                  <a:srgbClr val="5F9EA0"/>
                </a:solidFill>
                <a:latin typeface="Segoe WP Semibold"/>
              </a:rPr>
              <a:t>IPAddress</a:t>
            </a:r>
            <a:r>
              <a:rPr lang="en-US" sz="1999" kern="0" dirty="0">
                <a:solidFill>
                  <a:srgbClr val="000000"/>
                </a:solidFill>
                <a:latin typeface="Segoe WP Semibold"/>
              </a:rPr>
              <a:t> </a:t>
            </a:r>
            <a:r>
              <a:rPr lang="en-US" sz="1999" kern="0" dirty="0">
                <a:solidFill>
                  <a:srgbClr val="800000"/>
                </a:solidFill>
                <a:latin typeface="Segoe WP Semibold"/>
              </a:rPr>
              <a:t>'10.1.2.4'</a:t>
            </a:r>
            <a:r>
              <a:rPr lang="en-US" sz="1999" kern="0" dirty="0">
                <a:solidFill>
                  <a:srgbClr val="000000"/>
                </a:solidFill>
                <a:latin typeface="Segoe WP Semibold"/>
              </a:rPr>
              <a:t> </a:t>
            </a:r>
          </a:p>
          <a:p>
            <a:pPr defTabSz="913279">
              <a:defRPr/>
            </a:pPr>
            <a:endParaRPr lang="en-US" sz="1999" kern="0" dirty="0">
              <a:solidFill>
                <a:srgbClr val="000000"/>
              </a:solidFill>
              <a:latin typeface="Segoe WP Semibold"/>
            </a:endParaRPr>
          </a:p>
          <a:p>
            <a:pPr defTabSz="913279">
              <a:defRPr/>
            </a:pPr>
            <a:r>
              <a:rPr lang="en-US" sz="1999" b="1" kern="0" dirty="0">
                <a:solidFill>
                  <a:srgbClr val="5F9EA0"/>
                </a:solidFill>
                <a:latin typeface="Segoe WP Semibold"/>
              </a:rPr>
              <a:t>New-</a:t>
            </a:r>
            <a:r>
              <a:rPr lang="en-US" sz="1999" b="1" kern="0" dirty="0" err="1">
                <a:solidFill>
                  <a:srgbClr val="5F9EA0"/>
                </a:solidFill>
                <a:latin typeface="Segoe WP Semibold"/>
              </a:rPr>
              <a:t>AzureVM</a:t>
            </a:r>
            <a:r>
              <a:rPr lang="en-US" sz="1999" kern="0" dirty="0">
                <a:solidFill>
                  <a:srgbClr val="000000"/>
                </a:solidFill>
                <a:latin typeface="Segoe WP Semibold"/>
              </a:rPr>
              <a:t> </a:t>
            </a:r>
            <a:r>
              <a:rPr lang="en-US" sz="1999" i="1" kern="0" dirty="0">
                <a:solidFill>
                  <a:srgbClr val="5F9EA0"/>
                </a:solidFill>
                <a:latin typeface="Segoe WP Semibold"/>
              </a:rPr>
              <a:t>-</a:t>
            </a:r>
            <a:r>
              <a:rPr lang="en-US" sz="1999" i="1" kern="0" dirty="0" err="1">
                <a:solidFill>
                  <a:srgbClr val="5F9EA0"/>
                </a:solidFill>
                <a:latin typeface="Segoe WP Semibold"/>
              </a:rPr>
              <a:t>ServiceName</a:t>
            </a:r>
            <a:r>
              <a:rPr lang="en-US" sz="1999" kern="0" dirty="0">
                <a:solidFill>
                  <a:srgbClr val="000000"/>
                </a:solidFill>
                <a:latin typeface="Segoe WP Semibold"/>
              </a:rPr>
              <a:t> </a:t>
            </a:r>
            <a:r>
              <a:rPr lang="en-US" sz="1999" kern="0" dirty="0">
                <a:solidFill>
                  <a:srgbClr val="800080"/>
                </a:solidFill>
                <a:latin typeface="Segoe WP Semibold"/>
              </a:rPr>
              <a:t>$</a:t>
            </a:r>
            <a:r>
              <a:rPr lang="en-US" sz="1999" kern="0" dirty="0" err="1">
                <a:solidFill>
                  <a:srgbClr val="800080"/>
                </a:solidFill>
                <a:latin typeface="Segoe WP Semibold"/>
              </a:rPr>
              <a:t>cloudsvc</a:t>
            </a:r>
            <a:r>
              <a:rPr lang="en-US" sz="1999" kern="0" dirty="0">
                <a:solidFill>
                  <a:srgbClr val="000000"/>
                </a:solidFill>
                <a:latin typeface="Segoe WP Semibold"/>
              </a:rPr>
              <a:t> </a:t>
            </a:r>
            <a:r>
              <a:rPr lang="en-US" sz="1999" i="1" kern="0" dirty="0">
                <a:solidFill>
                  <a:srgbClr val="5F9EA0"/>
                </a:solidFill>
                <a:latin typeface="Segoe WP Semibold"/>
              </a:rPr>
              <a:t>-</a:t>
            </a:r>
            <a:r>
              <a:rPr lang="en-US" sz="1999" i="1" kern="0" dirty="0" err="1">
                <a:solidFill>
                  <a:srgbClr val="5F9EA0"/>
                </a:solidFill>
                <a:latin typeface="Segoe WP Semibold"/>
              </a:rPr>
              <a:t>AffinityGroup</a:t>
            </a:r>
            <a:r>
              <a:rPr lang="en-US" sz="1999" kern="0" dirty="0">
                <a:solidFill>
                  <a:srgbClr val="000000"/>
                </a:solidFill>
                <a:latin typeface="Segoe WP Semibold"/>
              </a:rPr>
              <a:t> </a:t>
            </a:r>
            <a:r>
              <a:rPr lang="en-US" sz="1999" kern="0" dirty="0">
                <a:solidFill>
                  <a:srgbClr val="800080"/>
                </a:solidFill>
                <a:latin typeface="Segoe WP Semibold"/>
              </a:rPr>
              <a:t>$</a:t>
            </a:r>
            <a:r>
              <a:rPr lang="en-US" sz="1999" kern="0" dirty="0" err="1">
                <a:solidFill>
                  <a:srgbClr val="800080"/>
                </a:solidFill>
                <a:latin typeface="Segoe WP Semibold"/>
              </a:rPr>
              <a:t>ag</a:t>
            </a:r>
            <a:r>
              <a:rPr lang="en-US" sz="1999" kern="0" dirty="0">
                <a:solidFill>
                  <a:srgbClr val="000000"/>
                </a:solidFill>
                <a:latin typeface="Segoe WP Semibold"/>
              </a:rPr>
              <a:t> </a:t>
            </a:r>
            <a:r>
              <a:rPr lang="en-US" sz="1999" i="1" kern="0" dirty="0">
                <a:solidFill>
                  <a:srgbClr val="5F9EA0"/>
                </a:solidFill>
                <a:latin typeface="Segoe WP Semibold"/>
              </a:rPr>
              <a:t>-</a:t>
            </a:r>
            <a:r>
              <a:rPr lang="en-US" sz="1999" i="1" kern="0" dirty="0" err="1">
                <a:solidFill>
                  <a:srgbClr val="5F9EA0"/>
                </a:solidFill>
                <a:latin typeface="Segoe WP Semibold"/>
              </a:rPr>
              <a:t>VNetName</a:t>
            </a:r>
            <a:r>
              <a:rPr lang="en-US" sz="1999" kern="0" dirty="0">
                <a:solidFill>
                  <a:srgbClr val="000000"/>
                </a:solidFill>
                <a:latin typeface="Segoe WP Semibold"/>
              </a:rPr>
              <a:t> </a:t>
            </a:r>
            <a:r>
              <a:rPr lang="en-US" sz="1999" kern="0" dirty="0">
                <a:solidFill>
                  <a:srgbClr val="800080"/>
                </a:solidFill>
                <a:latin typeface="Segoe WP Semibold"/>
              </a:rPr>
              <a:t>$</a:t>
            </a:r>
            <a:r>
              <a:rPr lang="en-US" sz="1999" kern="0" dirty="0" err="1">
                <a:solidFill>
                  <a:srgbClr val="800080"/>
                </a:solidFill>
                <a:latin typeface="Segoe WP Semibold"/>
              </a:rPr>
              <a:t>vnetname</a:t>
            </a:r>
            <a:r>
              <a:rPr lang="en-US" sz="1999" kern="0" dirty="0">
                <a:solidFill>
                  <a:srgbClr val="000000"/>
                </a:solidFill>
                <a:latin typeface="Segoe WP Semibold"/>
              </a:rPr>
              <a:t> </a:t>
            </a:r>
            <a:r>
              <a:rPr lang="en-US" sz="1999" b="1" kern="0" dirty="0">
                <a:solidFill>
                  <a:srgbClr val="5F9EA0"/>
                </a:solidFill>
                <a:latin typeface="Segoe WP Semibold"/>
              </a:rPr>
              <a:t>`</a:t>
            </a:r>
            <a:endParaRPr lang="en-US" sz="1999" kern="0" dirty="0">
              <a:solidFill>
                <a:srgbClr val="000000"/>
              </a:solidFill>
              <a:latin typeface="Segoe WP Semibold"/>
            </a:endParaRPr>
          </a:p>
          <a:p>
            <a:pPr defTabSz="913279">
              <a:defRPr/>
            </a:pPr>
            <a:r>
              <a:rPr lang="en-US" sz="1999" i="1" kern="0" dirty="0">
                <a:solidFill>
                  <a:srgbClr val="5F9EA0"/>
                </a:solidFill>
                <a:latin typeface="Segoe WP Semibold"/>
              </a:rPr>
              <a:t>-</a:t>
            </a:r>
            <a:r>
              <a:rPr lang="en-US" sz="1999" i="1" kern="0" dirty="0" err="1">
                <a:solidFill>
                  <a:srgbClr val="5F9EA0"/>
                </a:solidFill>
                <a:latin typeface="Segoe WP Semibold"/>
              </a:rPr>
              <a:t>DnsSettings</a:t>
            </a:r>
            <a:r>
              <a:rPr lang="en-US" sz="1999" kern="0" dirty="0">
                <a:solidFill>
                  <a:srgbClr val="000000"/>
                </a:solidFill>
                <a:latin typeface="Segoe WP Semibold"/>
              </a:rPr>
              <a:t> </a:t>
            </a:r>
            <a:r>
              <a:rPr lang="en-US" sz="1999" kern="0" dirty="0">
                <a:solidFill>
                  <a:srgbClr val="800080"/>
                </a:solidFill>
                <a:latin typeface="Segoe WP Semibold"/>
              </a:rPr>
              <a:t>$dns1</a:t>
            </a:r>
            <a:r>
              <a:rPr lang="en-US" sz="1999" kern="0" dirty="0">
                <a:solidFill>
                  <a:srgbClr val="000000"/>
                </a:solidFill>
                <a:latin typeface="Segoe WP Semibold"/>
              </a:rPr>
              <a:t> </a:t>
            </a:r>
            <a:r>
              <a:rPr lang="en-US" sz="1999" i="1" kern="0" dirty="0">
                <a:solidFill>
                  <a:srgbClr val="5F9EA0"/>
                </a:solidFill>
                <a:latin typeface="Segoe WP Semibold"/>
              </a:rPr>
              <a:t>-VMs</a:t>
            </a:r>
            <a:r>
              <a:rPr lang="en-US" sz="1999" kern="0" dirty="0">
                <a:solidFill>
                  <a:srgbClr val="000000"/>
                </a:solidFill>
                <a:latin typeface="Segoe WP Semibold"/>
              </a:rPr>
              <a:t> </a:t>
            </a:r>
            <a:r>
              <a:rPr lang="en-US" sz="1999" kern="0" dirty="0">
                <a:solidFill>
                  <a:srgbClr val="800080"/>
                </a:solidFill>
                <a:latin typeface="Segoe WP Semibold"/>
              </a:rPr>
              <a:t>$spwfe1</a:t>
            </a:r>
            <a:r>
              <a:rPr lang="en-US" sz="1999" kern="0" dirty="0">
                <a:solidFill>
                  <a:srgbClr val="000000"/>
                </a:solidFill>
                <a:latin typeface="Segoe WP Semibold"/>
              </a:rPr>
              <a:t>, </a:t>
            </a:r>
            <a:r>
              <a:rPr lang="en-US" sz="1999" kern="0" dirty="0">
                <a:solidFill>
                  <a:srgbClr val="800080"/>
                </a:solidFill>
                <a:latin typeface="Segoe WP Semibold"/>
              </a:rPr>
              <a:t>$spwfe2</a:t>
            </a:r>
            <a:r>
              <a:rPr lang="en-US" sz="1999" kern="0" dirty="0">
                <a:solidFill>
                  <a:srgbClr val="000000"/>
                </a:solidFill>
                <a:latin typeface="Segoe WP Semibold"/>
              </a:rPr>
              <a:t>, </a:t>
            </a:r>
            <a:r>
              <a:rPr lang="en-US" sz="1999" kern="0" dirty="0">
                <a:solidFill>
                  <a:srgbClr val="800080"/>
                </a:solidFill>
                <a:latin typeface="Segoe WP Semibold"/>
              </a:rPr>
              <a:t>$spwfe3</a:t>
            </a:r>
            <a:r>
              <a:rPr lang="en-US" sz="1999" kern="0" dirty="0">
                <a:solidFill>
                  <a:srgbClr val="000000"/>
                </a:solidFill>
                <a:latin typeface="Segoe WP Semibold"/>
              </a:rPr>
              <a:t>, </a:t>
            </a:r>
            <a:r>
              <a:rPr lang="en-US" sz="1999" kern="0" dirty="0">
                <a:solidFill>
                  <a:srgbClr val="800080"/>
                </a:solidFill>
                <a:latin typeface="Segoe WP Semibold"/>
              </a:rPr>
              <a:t>$spwfe4</a:t>
            </a:r>
            <a:r>
              <a:rPr lang="en-US" sz="1999" kern="0" dirty="0">
                <a:solidFill>
                  <a:srgbClr val="000000"/>
                </a:solidFill>
                <a:latin typeface="Segoe WP Semibold"/>
              </a:rPr>
              <a:t>, </a:t>
            </a:r>
            <a:r>
              <a:rPr lang="en-US" sz="1999" kern="0" dirty="0">
                <a:solidFill>
                  <a:srgbClr val="800080"/>
                </a:solidFill>
                <a:latin typeface="Segoe WP Semibold"/>
              </a:rPr>
              <a:t>$spapp1</a:t>
            </a:r>
            <a:r>
              <a:rPr lang="en-US" sz="1999" kern="0" dirty="0">
                <a:solidFill>
                  <a:srgbClr val="000000"/>
                </a:solidFill>
                <a:latin typeface="Segoe WP Semibold"/>
              </a:rPr>
              <a:t>, </a:t>
            </a:r>
            <a:r>
              <a:rPr lang="en-US" sz="1999" kern="0" dirty="0">
                <a:solidFill>
                  <a:srgbClr val="800080"/>
                </a:solidFill>
                <a:latin typeface="Segoe WP Semibold"/>
              </a:rPr>
              <a:t>$spapp2</a:t>
            </a:r>
            <a:r>
              <a:rPr lang="en-US" sz="1999" kern="0" dirty="0">
                <a:solidFill>
                  <a:srgbClr val="000000"/>
                </a:solidFill>
                <a:latin typeface="Segoe WP Semibold"/>
              </a:rPr>
              <a:t>, </a:t>
            </a:r>
            <a:r>
              <a:rPr lang="en-US" sz="1999" kern="0" dirty="0">
                <a:solidFill>
                  <a:srgbClr val="800080"/>
                </a:solidFill>
                <a:latin typeface="Segoe WP Semibold"/>
              </a:rPr>
              <a:t>$spsql1</a:t>
            </a:r>
            <a:r>
              <a:rPr lang="en-US" sz="1999" kern="0" dirty="0">
                <a:solidFill>
                  <a:srgbClr val="000000"/>
                </a:solidFill>
                <a:latin typeface="Segoe WP Semibold"/>
              </a:rPr>
              <a:t>, </a:t>
            </a:r>
            <a:r>
              <a:rPr lang="en-US" sz="1999" kern="0" dirty="0">
                <a:solidFill>
                  <a:srgbClr val="800080"/>
                </a:solidFill>
                <a:latin typeface="Segoe WP Semibold"/>
              </a:rPr>
              <a:t>$spsql2</a:t>
            </a:r>
            <a:endParaRPr lang="en-US" sz="1899" kern="0" dirty="0">
              <a:solidFill>
                <a:srgbClr val="FFFFFF"/>
              </a:solidFill>
            </a:endParaRPr>
          </a:p>
        </p:txBody>
      </p:sp>
      <p:sp>
        <p:nvSpPr>
          <p:cNvPr id="9" name="Text Placeholder 2"/>
          <p:cNvSpPr txBox="1">
            <a:spLocks/>
          </p:cNvSpPr>
          <p:nvPr/>
        </p:nvSpPr>
        <p:spPr>
          <a:xfrm>
            <a:off x="534049" y="2143048"/>
            <a:ext cx="11144528" cy="922945"/>
          </a:xfrm>
          <a:prstGeom prst="rect">
            <a:avLst/>
          </a:prstGeom>
        </p:spPr>
        <p:txBody>
          <a:bodyPr vert="horz" wrap="square" lIns="0" tIns="0" rIns="0" bIns="0" rtlCol="0">
            <a:spAutoFit/>
          </a:bodyPr>
          <a:lstStyle>
            <a:lvl1pPr marL="0" indent="0" algn="l" defTabSz="914363" rtl="0" eaLnBrk="1" latinLnBrk="0" hangingPunct="1">
              <a:lnSpc>
                <a:spcPct val="90000"/>
              </a:lnSpc>
              <a:spcBef>
                <a:spcPct val="20000"/>
              </a:spcBef>
              <a:buFont typeface="Arial" pitchFamily="34" charset="0"/>
              <a:buNone/>
              <a:defRPr sz="3000" b="0" kern="1200">
                <a:solidFill>
                  <a:schemeClr val="tx1">
                    <a:alpha val="99000"/>
                  </a:schemeClr>
                </a:solidFill>
                <a:latin typeface="Consolas" pitchFamily="49" charset="0"/>
                <a:ea typeface="+mn-ea"/>
                <a:cs typeface="Consolas" pitchFamily="49" charset="0"/>
              </a:defRPr>
            </a:lvl1pPr>
            <a:lvl2pPr marL="384954" indent="-7937" algn="l" defTabSz="914363" rtl="0" eaLnBrk="1" latinLnBrk="0" hangingPunct="1">
              <a:lnSpc>
                <a:spcPct val="90000"/>
              </a:lnSpc>
              <a:spcBef>
                <a:spcPct val="20000"/>
              </a:spcBef>
              <a:buFont typeface="Arial" pitchFamily="34" charset="0"/>
              <a:buNone/>
              <a:defRPr sz="2800" b="0" kern="1200">
                <a:solidFill>
                  <a:schemeClr val="tx1">
                    <a:alpha val="99000"/>
                  </a:schemeClr>
                </a:solidFill>
                <a:latin typeface="Consolas" pitchFamily="49" charset="0"/>
                <a:ea typeface="+mn-ea"/>
                <a:cs typeface="Consolas" pitchFamily="49" charset="0"/>
              </a:defRPr>
            </a:lvl2pPr>
            <a:lvl3pPr marL="761970" indent="-7937" algn="l" defTabSz="914363" rtl="0" eaLnBrk="1" latinLnBrk="0" hangingPunct="1">
              <a:lnSpc>
                <a:spcPct val="90000"/>
              </a:lnSpc>
              <a:spcBef>
                <a:spcPct val="20000"/>
              </a:spcBef>
              <a:buFont typeface="Arial" pitchFamily="34" charset="0"/>
              <a:buNone/>
              <a:defRPr sz="2400" b="0" kern="1200">
                <a:solidFill>
                  <a:schemeClr val="tx1">
                    <a:alpha val="99000"/>
                  </a:schemeClr>
                </a:solidFill>
                <a:latin typeface="Consolas" pitchFamily="49" charset="0"/>
                <a:ea typeface="+mn-ea"/>
                <a:cs typeface="Consolas" pitchFamily="49" charset="0"/>
              </a:defRPr>
            </a:lvl3pPr>
            <a:lvl4pPr marL="1094009" indent="7937" algn="l" defTabSz="914363" rtl="0" eaLnBrk="1" latinLnBrk="0" hangingPunct="1">
              <a:lnSpc>
                <a:spcPct val="90000"/>
              </a:lnSpc>
              <a:spcBef>
                <a:spcPct val="20000"/>
              </a:spcBef>
              <a:buFont typeface="Arial" pitchFamily="34" charset="0"/>
              <a:buNone/>
              <a:defRPr sz="2400" b="0" kern="1200">
                <a:solidFill>
                  <a:schemeClr val="tx1">
                    <a:alpha val="99000"/>
                  </a:schemeClr>
                </a:solidFill>
                <a:latin typeface="Consolas" pitchFamily="49" charset="0"/>
                <a:ea typeface="+mn-ea"/>
                <a:cs typeface="Consolas" pitchFamily="49" charset="0"/>
              </a:defRPr>
            </a:lvl4pPr>
            <a:lvl5pPr marL="1426047" indent="0" algn="l" defTabSz="914363" rtl="0" eaLnBrk="1" latinLnBrk="0" hangingPunct="1">
              <a:lnSpc>
                <a:spcPct val="90000"/>
              </a:lnSpc>
              <a:spcBef>
                <a:spcPct val="20000"/>
              </a:spcBef>
              <a:buFont typeface="Arial" pitchFamily="34" charset="0"/>
              <a:buNone/>
              <a:defRPr sz="2400" b="0" kern="1200">
                <a:solidFill>
                  <a:schemeClr val="tx1">
                    <a:alpha val="99000"/>
                  </a:schemeClr>
                </a:solidFill>
                <a:latin typeface="Consolas" pitchFamily="49" charset="0"/>
                <a:ea typeface="+mn-ea"/>
                <a:cs typeface="Consolas" pitchFamily="49"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3279">
              <a:lnSpc>
                <a:spcPct val="100000"/>
              </a:lnSpc>
              <a:spcBef>
                <a:spcPts val="0"/>
              </a:spcBef>
            </a:pPr>
            <a:r>
              <a:rPr lang="en-US" sz="1999" b="1" dirty="0">
                <a:solidFill>
                  <a:srgbClr val="5F9EA0"/>
                </a:solidFill>
                <a:latin typeface="Segoe WP Semibold"/>
                <a:cs typeface="+mn-cs"/>
              </a:rPr>
              <a:t>Add-</a:t>
            </a:r>
            <a:r>
              <a:rPr lang="en-US" sz="1999" b="1" dirty="0" err="1">
                <a:solidFill>
                  <a:srgbClr val="5F9EA0"/>
                </a:solidFill>
                <a:latin typeface="Segoe WP Semibold"/>
                <a:cs typeface="+mn-cs"/>
              </a:rPr>
              <a:t>AzureProvisioningConfig</a:t>
            </a:r>
            <a:r>
              <a:rPr lang="en-US" sz="1999" dirty="0">
                <a:solidFill>
                  <a:srgbClr val="000000"/>
                </a:solidFill>
                <a:latin typeface="Segoe WP Semibold"/>
                <a:cs typeface="+mn-cs"/>
              </a:rPr>
              <a:t> </a:t>
            </a:r>
            <a:r>
              <a:rPr lang="en-US" sz="1999" i="1" dirty="0">
                <a:solidFill>
                  <a:srgbClr val="5F9EA0"/>
                </a:solidFill>
                <a:latin typeface="Segoe WP Semibold"/>
                <a:cs typeface="+mn-cs"/>
              </a:rPr>
              <a:t>-</a:t>
            </a:r>
            <a:r>
              <a:rPr lang="en-US" sz="1999" i="1" dirty="0" err="1">
                <a:solidFill>
                  <a:srgbClr val="5F9EA0"/>
                </a:solidFill>
                <a:latin typeface="Segoe WP Semibold"/>
                <a:cs typeface="+mn-cs"/>
              </a:rPr>
              <a:t>WindowsDomain</a:t>
            </a:r>
            <a:r>
              <a:rPr lang="en-US" sz="1999" dirty="0">
                <a:solidFill>
                  <a:srgbClr val="000000"/>
                </a:solidFill>
                <a:latin typeface="Segoe WP Semibold"/>
                <a:cs typeface="+mn-cs"/>
              </a:rPr>
              <a:t> </a:t>
            </a:r>
            <a:r>
              <a:rPr lang="en-US" sz="1999" i="1" dirty="0">
                <a:solidFill>
                  <a:srgbClr val="5F9EA0"/>
                </a:solidFill>
                <a:latin typeface="Segoe WP Semibold"/>
                <a:cs typeface="+mn-cs"/>
              </a:rPr>
              <a:t>-Password</a:t>
            </a:r>
            <a:r>
              <a:rPr lang="en-US" sz="1999" dirty="0">
                <a:solidFill>
                  <a:srgbClr val="000000"/>
                </a:solidFill>
                <a:latin typeface="Segoe WP Semibold"/>
                <a:cs typeface="+mn-cs"/>
              </a:rPr>
              <a:t> </a:t>
            </a:r>
            <a:r>
              <a:rPr lang="en-US" sz="1999" dirty="0">
                <a:solidFill>
                  <a:srgbClr val="800080"/>
                </a:solidFill>
                <a:latin typeface="Segoe WP Semibold"/>
                <a:cs typeface="+mn-cs"/>
              </a:rPr>
              <a:t>$</a:t>
            </a:r>
            <a:r>
              <a:rPr lang="en-US" sz="1999" dirty="0" err="1">
                <a:solidFill>
                  <a:srgbClr val="800080"/>
                </a:solidFill>
                <a:latin typeface="Segoe WP Semibold"/>
                <a:cs typeface="+mn-cs"/>
              </a:rPr>
              <a:t>dompwd</a:t>
            </a:r>
            <a:r>
              <a:rPr lang="en-US" sz="1999" dirty="0">
                <a:solidFill>
                  <a:srgbClr val="000000"/>
                </a:solidFill>
                <a:latin typeface="Segoe WP Semibold"/>
                <a:cs typeface="+mn-cs"/>
              </a:rPr>
              <a:t> </a:t>
            </a:r>
            <a:r>
              <a:rPr lang="en-US" sz="1999" b="1" dirty="0">
                <a:solidFill>
                  <a:srgbClr val="5F9EA0"/>
                </a:solidFill>
                <a:latin typeface="Segoe WP Semibold"/>
                <a:cs typeface="+mn-cs"/>
              </a:rPr>
              <a:t>`</a:t>
            </a:r>
            <a:endParaRPr lang="en-US" sz="1999" dirty="0">
              <a:solidFill>
                <a:srgbClr val="000000"/>
              </a:solidFill>
              <a:latin typeface="Segoe WP Semibold"/>
              <a:cs typeface="+mn-cs"/>
            </a:endParaRPr>
          </a:p>
          <a:p>
            <a:pPr defTabSz="913279">
              <a:lnSpc>
                <a:spcPct val="100000"/>
              </a:lnSpc>
              <a:spcBef>
                <a:spcPts val="0"/>
              </a:spcBef>
            </a:pPr>
            <a:r>
              <a:rPr lang="fr-FR" sz="1999" i="1" dirty="0">
                <a:solidFill>
                  <a:srgbClr val="5F9EA0"/>
                </a:solidFill>
                <a:latin typeface="Segoe WP Semibold"/>
                <a:cs typeface="+mn-cs"/>
              </a:rPr>
              <a:t>-Domain</a:t>
            </a:r>
            <a:r>
              <a:rPr lang="fr-FR" sz="1999" dirty="0">
                <a:solidFill>
                  <a:srgbClr val="000000"/>
                </a:solidFill>
                <a:latin typeface="Segoe WP Semibold"/>
                <a:cs typeface="+mn-cs"/>
              </a:rPr>
              <a:t> </a:t>
            </a:r>
            <a:r>
              <a:rPr lang="fr-FR" sz="1999" dirty="0">
                <a:solidFill>
                  <a:srgbClr val="800080"/>
                </a:solidFill>
                <a:latin typeface="Segoe WP Semibold"/>
                <a:cs typeface="+mn-cs"/>
              </a:rPr>
              <a:t>$</a:t>
            </a:r>
            <a:r>
              <a:rPr lang="fr-FR" sz="1999" dirty="0" err="1">
                <a:solidFill>
                  <a:srgbClr val="800080"/>
                </a:solidFill>
                <a:latin typeface="Segoe WP Semibold"/>
                <a:cs typeface="+mn-cs"/>
              </a:rPr>
              <a:t>domain</a:t>
            </a:r>
            <a:r>
              <a:rPr lang="fr-FR" sz="1999" dirty="0">
                <a:solidFill>
                  <a:srgbClr val="000000"/>
                </a:solidFill>
                <a:latin typeface="Segoe WP Semibold"/>
                <a:cs typeface="+mn-cs"/>
              </a:rPr>
              <a:t> </a:t>
            </a:r>
            <a:r>
              <a:rPr lang="fr-FR" sz="1999" i="1" dirty="0">
                <a:solidFill>
                  <a:srgbClr val="5F9EA0"/>
                </a:solidFill>
                <a:latin typeface="Segoe WP Semibold"/>
                <a:cs typeface="+mn-cs"/>
              </a:rPr>
              <a:t>-</a:t>
            </a:r>
            <a:r>
              <a:rPr lang="fr-FR" sz="1999" i="1" dirty="0" err="1">
                <a:solidFill>
                  <a:srgbClr val="5F9EA0"/>
                </a:solidFill>
                <a:latin typeface="Segoe WP Semibold"/>
                <a:cs typeface="+mn-cs"/>
              </a:rPr>
              <a:t>DomainUserName</a:t>
            </a:r>
            <a:r>
              <a:rPr lang="fr-FR" sz="1999" dirty="0">
                <a:solidFill>
                  <a:srgbClr val="000000"/>
                </a:solidFill>
                <a:latin typeface="Segoe WP Semibold"/>
                <a:cs typeface="+mn-cs"/>
              </a:rPr>
              <a:t> </a:t>
            </a:r>
            <a:r>
              <a:rPr lang="fr-FR" sz="1999" dirty="0">
                <a:solidFill>
                  <a:srgbClr val="800080"/>
                </a:solidFill>
                <a:latin typeface="Segoe WP Semibold"/>
                <a:cs typeface="+mn-cs"/>
              </a:rPr>
              <a:t>$</a:t>
            </a:r>
            <a:r>
              <a:rPr lang="fr-FR" sz="1999" dirty="0" err="1">
                <a:solidFill>
                  <a:srgbClr val="800080"/>
                </a:solidFill>
                <a:latin typeface="Segoe WP Semibold"/>
                <a:cs typeface="+mn-cs"/>
              </a:rPr>
              <a:t>domuser</a:t>
            </a:r>
            <a:r>
              <a:rPr lang="fr-FR" sz="1999" dirty="0">
                <a:solidFill>
                  <a:srgbClr val="000000"/>
                </a:solidFill>
                <a:latin typeface="Segoe WP Semibold"/>
                <a:cs typeface="+mn-cs"/>
              </a:rPr>
              <a:t> </a:t>
            </a:r>
            <a:r>
              <a:rPr lang="fr-FR" sz="1999" i="1" dirty="0">
                <a:solidFill>
                  <a:srgbClr val="5F9EA0"/>
                </a:solidFill>
                <a:latin typeface="Segoe WP Semibold"/>
                <a:cs typeface="+mn-cs"/>
              </a:rPr>
              <a:t>-</a:t>
            </a:r>
            <a:r>
              <a:rPr lang="fr-FR" sz="1999" i="1" dirty="0" err="1">
                <a:solidFill>
                  <a:srgbClr val="5F9EA0"/>
                </a:solidFill>
                <a:latin typeface="Segoe WP Semibold"/>
                <a:cs typeface="+mn-cs"/>
              </a:rPr>
              <a:t>DomainPassword</a:t>
            </a:r>
            <a:r>
              <a:rPr lang="fr-FR" sz="1999" dirty="0">
                <a:solidFill>
                  <a:srgbClr val="000000"/>
                </a:solidFill>
                <a:latin typeface="Segoe WP Semibold"/>
                <a:cs typeface="+mn-cs"/>
              </a:rPr>
              <a:t> </a:t>
            </a:r>
            <a:r>
              <a:rPr lang="fr-FR" sz="1999" dirty="0">
                <a:solidFill>
                  <a:srgbClr val="800080"/>
                </a:solidFill>
                <a:latin typeface="Segoe WP Semibold"/>
                <a:cs typeface="+mn-cs"/>
              </a:rPr>
              <a:t>$</a:t>
            </a:r>
            <a:r>
              <a:rPr lang="fr-FR" sz="1999" dirty="0" err="1">
                <a:solidFill>
                  <a:srgbClr val="800080"/>
                </a:solidFill>
                <a:latin typeface="Segoe WP Semibold"/>
                <a:cs typeface="+mn-cs"/>
              </a:rPr>
              <a:t>dompwd</a:t>
            </a:r>
            <a:r>
              <a:rPr lang="fr-FR" sz="1999" dirty="0">
                <a:solidFill>
                  <a:srgbClr val="000000"/>
                </a:solidFill>
                <a:latin typeface="Segoe WP Semibold"/>
                <a:cs typeface="+mn-cs"/>
              </a:rPr>
              <a:t> </a:t>
            </a:r>
            <a:r>
              <a:rPr lang="fr-FR" sz="1999" b="1" dirty="0">
                <a:solidFill>
                  <a:srgbClr val="5F9EA0"/>
                </a:solidFill>
                <a:latin typeface="Segoe WP Semibold"/>
                <a:cs typeface="+mn-cs"/>
              </a:rPr>
              <a:t>`</a:t>
            </a:r>
            <a:endParaRPr lang="fr-FR" sz="1999" dirty="0">
              <a:solidFill>
                <a:srgbClr val="000000"/>
              </a:solidFill>
              <a:latin typeface="Segoe WP Semibold"/>
              <a:cs typeface="+mn-cs"/>
            </a:endParaRPr>
          </a:p>
          <a:p>
            <a:pPr defTabSz="913279">
              <a:lnSpc>
                <a:spcPct val="100000"/>
              </a:lnSpc>
              <a:spcBef>
                <a:spcPts val="0"/>
              </a:spcBef>
            </a:pPr>
            <a:r>
              <a:rPr lang="en-US" sz="1999" i="1" dirty="0">
                <a:solidFill>
                  <a:srgbClr val="5F9EA0"/>
                </a:solidFill>
                <a:latin typeface="Segoe WP Semibold"/>
                <a:cs typeface="+mn-cs"/>
              </a:rPr>
              <a:t>-</a:t>
            </a:r>
            <a:r>
              <a:rPr lang="en-US" sz="1999" i="1" dirty="0" err="1">
                <a:solidFill>
                  <a:srgbClr val="5F9EA0"/>
                </a:solidFill>
                <a:latin typeface="Segoe WP Semibold"/>
                <a:cs typeface="+mn-cs"/>
              </a:rPr>
              <a:t>MachineObjectOU</a:t>
            </a:r>
            <a:r>
              <a:rPr lang="en-US" sz="1999" dirty="0">
                <a:solidFill>
                  <a:srgbClr val="000000"/>
                </a:solidFill>
                <a:latin typeface="Segoe WP Semibold"/>
                <a:cs typeface="+mn-cs"/>
              </a:rPr>
              <a:t> </a:t>
            </a:r>
            <a:r>
              <a:rPr lang="en-US" sz="1999" dirty="0">
                <a:solidFill>
                  <a:srgbClr val="800080"/>
                </a:solidFill>
                <a:latin typeface="Segoe WP Semibold"/>
                <a:cs typeface="+mn-cs"/>
              </a:rPr>
              <a:t>$</a:t>
            </a:r>
            <a:r>
              <a:rPr lang="en-US" sz="1999" dirty="0" err="1">
                <a:solidFill>
                  <a:srgbClr val="800080"/>
                </a:solidFill>
                <a:latin typeface="Segoe WP Semibold"/>
                <a:cs typeface="+mn-cs"/>
              </a:rPr>
              <a:t>advmou</a:t>
            </a:r>
            <a:r>
              <a:rPr lang="en-US" sz="1999" dirty="0">
                <a:solidFill>
                  <a:srgbClr val="000000"/>
                </a:solidFill>
                <a:latin typeface="Segoe WP Semibold"/>
                <a:cs typeface="+mn-cs"/>
              </a:rPr>
              <a:t> </a:t>
            </a:r>
            <a:r>
              <a:rPr lang="en-US" sz="1999" i="1" dirty="0">
                <a:solidFill>
                  <a:srgbClr val="5F9EA0"/>
                </a:solidFill>
                <a:latin typeface="Segoe WP Semibold"/>
                <a:cs typeface="+mn-cs"/>
              </a:rPr>
              <a:t>-</a:t>
            </a:r>
            <a:r>
              <a:rPr lang="en-US" sz="1999" i="1" dirty="0" err="1">
                <a:solidFill>
                  <a:srgbClr val="5F9EA0"/>
                </a:solidFill>
                <a:latin typeface="Segoe WP Semibold"/>
                <a:cs typeface="+mn-cs"/>
              </a:rPr>
              <a:t>JoinDomain</a:t>
            </a:r>
            <a:r>
              <a:rPr lang="en-US" sz="1999" dirty="0">
                <a:solidFill>
                  <a:srgbClr val="000000"/>
                </a:solidFill>
                <a:latin typeface="Segoe WP Semibold"/>
                <a:cs typeface="+mn-cs"/>
              </a:rPr>
              <a:t> </a:t>
            </a:r>
            <a:r>
              <a:rPr lang="en-US" sz="1999" dirty="0">
                <a:solidFill>
                  <a:srgbClr val="800080"/>
                </a:solidFill>
                <a:latin typeface="Segoe WP Semibold"/>
                <a:cs typeface="+mn-cs"/>
              </a:rPr>
              <a:t>$</a:t>
            </a:r>
            <a:r>
              <a:rPr lang="en-US" sz="1999" dirty="0" err="1">
                <a:solidFill>
                  <a:srgbClr val="800080"/>
                </a:solidFill>
                <a:latin typeface="Segoe WP Semibold"/>
                <a:cs typeface="+mn-cs"/>
              </a:rPr>
              <a:t>joindom</a:t>
            </a:r>
            <a:r>
              <a:rPr lang="en-US" sz="1999" dirty="0">
                <a:solidFill>
                  <a:srgbClr val="000000"/>
                </a:solidFill>
                <a:latin typeface="Segoe WP Semibold"/>
                <a:cs typeface="+mn-cs"/>
              </a:rPr>
              <a:t> |</a:t>
            </a:r>
          </a:p>
        </p:txBody>
      </p:sp>
      <p:sp>
        <p:nvSpPr>
          <p:cNvPr id="10" name="Text Placeholder 2"/>
          <p:cNvSpPr txBox="1">
            <a:spLocks/>
          </p:cNvSpPr>
          <p:nvPr/>
        </p:nvSpPr>
        <p:spPr>
          <a:xfrm>
            <a:off x="534049" y="3276662"/>
            <a:ext cx="11144528" cy="1599797"/>
          </a:xfrm>
          <a:prstGeom prst="rect">
            <a:avLst/>
          </a:prstGeom>
        </p:spPr>
        <p:txBody>
          <a:bodyPr vert="horz" wrap="square" lIns="0" tIns="0" rIns="0" bIns="0" rtlCol="0">
            <a:spAutoFit/>
          </a:bodyPr>
          <a:lstStyle>
            <a:lvl1pPr marL="0" indent="0" algn="l" defTabSz="914363" rtl="0" eaLnBrk="1" latinLnBrk="0" hangingPunct="1">
              <a:lnSpc>
                <a:spcPct val="90000"/>
              </a:lnSpc>
              <a:spcBef>
                <a:spcPct val="20000"/>
              </a:spcBef>
              <a:buFont typeface="Arial" pitchFamily="34" charset="0"/>
              <a:buNone/>
              <a:defRPr sz="3000" b="0" kern="1200">
                <a:solidFill>
                  <a:schemeClr val="tx1">
                    <a:alpha val="99000"/>
                  </a:schemeClr>
                </a:solidFill>
                <a:latin typeface="Consolas" pitchFamily="49" charset="0"/>
                <a:ea typeface="+mn-ea"/>
                <a:cs typeface="Consolas" pitchFamily="49" charset="0"/>
              </a:defRPr>
            </a:lvl1pPr>
            <a:lvl2pPr marL="384954" indent="-7937" algn="l" defTabSz="914363" rtl="0" eaLnBrk="1" latinLnBrk="0" hangingPunct="1">
              <a:lnSpc>
                <a:spcPct val="90000"/>
              </a:lnSpc>
              <a:spcBef>
                <a:spcPct val="20000"/>
              </a:spcBef>
              <a:buFont typeface="Arial" pitchFamily="34" charset="0"/>
              <a:buNone/>
              <a:defRPr sz="2800" b="0" kern="1200">
                <a:solidFill>
                  <a:schemeClr val="tx1">
                    <a:alpha val="99000"/>
                  </a:schemeClr>
                </a:solidFill>
                <a:latin typeface="Consolas" pitchFamily="49" charset="0"/>
                <a:ea typeface="+mn-ea"/>
                <a:cs typeface="Consolas" pitchFamily="49" charset="0"/>
              </a:defRPr>
            </a:lvl2pPr>
            <a:lvl3pPr marL="761970" indent="-7937" algn="l" defTabSz="914363" rtl="0" eaLnBrk="1" latinLnBrk="0" hangingPunct="1">
              <a:lnSpc>
                <a:spcPct val="90000"/>
              </a:lnSpc>
              <a:spcBef>
                <a:spcPct val="20000"/>
              </a:spcBef>
              <a:buFont typeface="Arial" pitchFamily="34" charset="0"/>
              <a:buNone/>
              <a:defRPr sz="2400" b="0" kern="1200">
                <a:solidFill>
                  <a:schemeClr val="tx1">
                    <a:alpha val="99000"/>
                  </a:schemeClr>
                </a:solidFill>
                <a:latin typeface="Consolas" pitchFamily="49" charset="0"/>
                <a:ea typeface="+mn-ea"/>
                <a:cs typeface="Consolas" pitchFamily="49" charset="0"/>
              </a:defRPr>
            </a:lvl3pPr>
            <a:lvl4pPr marL="1094009" indent="7937" algn="l" defTabSz="914363" rtl="0" eaLnBrk="1" latinLnBrk="0" hangingPunct="1">
              <a:lnSpc>
                <a:spcPct val="90000"/>
              </a:lnSpc>
              <a:spcBef>
                <a:spcPct val="20000"/>
              </a:spcBef>
              <a:buFont typeface="Arial" pitchFamily="34" charset="0"/>
              <a:buNone/>
              <a:defRPr sz="2400" b="0" kern="1200">
                <a:solidFill>
                  <a:schemeClr val="tx1">
                    <a:alpha val="99000"/>
                  </a:schemeClr>
                </a:solidFill>
                <a:latin typeface="Consolas" pitchFamily="49" charset="0"/>
                <a:ea typeface="+mn-ea"/>
                <a:cs typeface="Consolas" pitchFamily="49" charset="0"/>
              </a:defRPr>
            </a:lvl4pPr>
            <a:lvl5pPr marL="1426047" indent="0" algn="l" defTabSz="914363" rtl="0" eaLnBrk="1" latinLnBrk="0" hangingPunct="1">
              <a:lnSpc>
                <a:spcPct val="90000"/>
              </a:lnSpc>
              <a:spcBef>
                <a:spcPct val="20000"/>
              </a:spcBef>
              <a:buFont typeface="Arial" pitchFamily="34" charset="0"/>
              <a:buNone/>
              <a:defRPr sz="2400" b="0" kern="1200">
                <a:solidFill>
                  <a:schemeClr val="tx1">
                    <a:alpha val="99000"/>
                  </a:schemeClr>
                </a:solidFill>
                <a:latin typeface="Consolas" pitchFamily="49" charset="0"/>
                <a:ea typeface="+mn-ea"/>
                <a:cs typeface="Consolas" pitchFamily="49"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3279">
              <a:lnSpc>
                <a:spcPct val="100000"/>
              </a:lnSpc>
              <a:spcBef>
                <a:spcPts val="0"/>
              </a:spcBef>
            </a:pPr>
            <a:r>
              <a:rPr lang="en-US" sz="1999" b="1" dirty="0">
                <a:solidFill>
                  <a:srgbClr val="5F9EA0"/>
                </a:solidFill>
                <a:latin typeface="Segoe WP Semibold"/>
                <a:cs typeface="+mn-cs"/>
              </a:rPr>
              <a:t>Add-</a:t>
            </a:r>
            <a:r>
              <a:rPr lang="en-US" sz="1999" b="1" dirty="0" err="1">
                <a:solidFill>
                  <a:srgbClr val="5F9EA0"/>
                </a:solidFill>
                <a:latin typeface="Segoe WP Semibold"/>
                <a:cs typeface="+mn-cs"/>
              </a:rPr>
              <a:t>AzureInputEndpoint</a:t>
            </a:r>
            <a:r>
              <a:rPr lang="en-US" sz="1999" dirty="0">
                <a:solidFill>
                  <a:srgbClr val="000000"/>
                </a:solidFill>
                <a:latin typeface="Segoe WP Semibold"/>
                <a:cs typeface="+mn-cs"/>
              </a:rPr>
              <a:t> </a:t>
            </a:r>
            <a:r>
              <a:rPr lang="en-US" sz="1999" i="1" dirty="0">
                <a:solidFill>
                  <a:srgbClr val="5F9EA0"/>
                </a:solidFill>
                <a:latin typeface="Segoe WP Semibold"/>
                <a:cs typeface="+mn-cs"/>
              </a:rPr>
              <a:t>-Name</a:t>
            </a:r>
            <a:r>
              <a:rPr lang="en-US" sz="1999" dirty="0">
                <a:solidFill>
                  <a:srgbClr val="000000"/>
                </a:solidFill>
                <a:latin typeface="Segoe WP Semibold"/>
                <a:cs typeface="+mn-cs"/>
              </a:rPr>
              <a:t> </a:t>
            </a:r>
            <a:r>
              <a:rPr lang="en-US" sz="1999" dirty="0">
                <a:solidFill>
                  <a:srgbClr val="800000"/>
                </a:solidFill>
                <a:latin typeface="Segoe WP Semibold"/>
                <a:cs typeface="+mn-cs"/>
              </a:rPr>
              <a:t>'http'</a:t>
            </a:r>
            <a:r>
              <a:rPr lang="en-US" sz="1999" dirty="0">
                <a:solidFill>
                  <a:srgbClr val="000000"/>
                </a:solidFill>
                <a:latin typeface="Segoe WP Semibold"/>
                <a:cs typeface="+mn-cs"/>
              </a:rPr>
              <a:t> </a:t>
            </a:r>
            <a:r>
              <a:rPr lang="en-US" sz="1999" i="1" dirty="0">
                <a:solidFill>
                  <a:srgbClr val="5F9EA0"/>
                </a:solidFill>
                <a:latin typeface="Segoe WP Semibold"/>
                <a:cs typeface="+mn-cs"/>
              </a:rPr>
              <a:t>-</a:t>
            </a:r>
            <a:r>
              <a:rPr lang="en-US" sz="1999" i="1" dirty="0" err="1">
                <a:solidFill>
                  <a:srgbClr val="5F9EA0"/>
                </a:solidFill>
                <a:latin typeface="Segoe WP Semibold"/>
                <a:cs typeface="+mn-cs"/>
              </a:rPr>
              <a:t>LBSetName</a:t>
            </a:r>
            <a:r>
              <a:rPr lang="en-US" sz="1999" dirty="0">
                <a:solidFill>
                  <a:srgbClr val="000000"/>
                </a:solidFill>
                <a:latin typeface="Segoe WP Semibold"/>
                <a:cs typeface="+mn-cs"/>
              </a:rPr>
              <a:t> </a:t>
            </a:r>
            <a:r>
              <a:rPr lang="en-US" sz="1999" dirty="0">
                <a:solidFill>
                  <a:srgbClr val="800000"/>
                </a:solidFill>
                <a:latin typeface="Segoe WP Semibold"/>
                <a:cs typeface="+mn-cs"/>
              </a:rPr>
              <a:t>'</a:t>
            </a:r>
            <a:r>
              <a:rPr lang="en-US" sz="1999" dirty="0" err="1">
                <a:solidFill>
                  <a:srgbClr val="800000"/>
                </a:solidFill>
                <a:latin typeface="Segoe WP Semibold"/>
                <a:cs typeface="+mn-cs"/>
              </a:rPr>
              <a:t>lbhttp</a:t>
            </a:r>
            <a:r>
              <a:rPr lang="en-US" sz="1999" dirty="0">
                <a:solidFill>
                  <a:srgbClr val="800000"/>
                </a:solidFill>
                <a:latin typeface="Segoe WP Semibold"/>
                <a:cs typeface="+mn-cs"/>
              </a:rPr>
              <a:t>'</a:t>
            </a:r>
            <a:r>
              <a:rPr lang="en-US" sz="1999" dirty="0">
                <a:solidFill>
                  <a:srgbClr val="000000"/>
                </a:solidFill>
                <a:latin typeface="Segoe WP Semibold"/>
                <a:cs typeface="+mn-cs"/>
              </a:rPr>
              <a:t> </a:t>
            </a:r>
            <a:r>
              <a:rPr lang="en-US" sz="1999" b="1" dirty="0">
                <a:solidFill>
                  <a:srgbClr val="5F9EA0"/>
                </a:solidFill>
                <a:latin typeface="Segoe WP Semibold"/>
                <a:cs typeface="+mn-cs"/>
              </a:rPr>
              <a:t>`</a:t>
            </a:r>
            <a:endParaRPr lang="en-US" sz="1999" dirty="0">
              <a:solidFill>
                <a:srgbClr val="000000"/>
              </a:solidFill>
              <a:latin typeface="Segoe WP Semibold"/>
              <a:cs typeface="+mn-cs"/>
            </a:endParaRPr>
          </a:p>
          <a:p>
            <a:pPr defTabSz="913279">
              <a:lnSpc>
                <a:spcPct val="100000"/>
              </a:lnSpc>
              <a:spcBef>
                <a:spcPts val="0"/>
              </a:spcBef>
            </a:pPr>
            <a:r>
              <a:rPr lang="pt-BR" sz="1999" i="1" dirty="0">
                <a:solidFill>
                  <a:srgbClr val="5F9EA0"/>
                </a:solidFill>
                <a:latin typeface="Segoe WP Semibold"/>
                <a:cs typeface="+mn-cs"/>
              </a:rPr>
              <a:t>-LocalPort</a:t>
            </a:r>
            <a:r>
              <a:rPr lang="pt-BR" sz="1999" dirty="0">
                <a:solidFill>
                  <a:srgbClr val="000000"/>
                </a:solidFill>
                <a:latin typeface="Segoe WP Semibold"/>
                <a:cs typeface="+mn-cs"/>
              </a:rPr>
              <a:t> 80 </a:t>
            </a:r>
            <a:r>
              <a:rPr lang="pt-BR" sz="1999" i="1" dirty="0">
                <a:solidFill>
                  <a:srgbClr val="5F9EA0"/>
                </a:solidFill>
                <a:latin typeface="Segoe WP Semibold"/>
                <a:cs typeface="+mn-cs"/>
              </a:rPr>
              <a:t>-PublicPort</a:t>
            </a:r>
            <a:r>
              <a:rPr lang="pt-BR" sz="1999" dirty="0">
                <a:solidFill>
                  <a:srgbClr val="000000"/>
                </a:solidFill>
                <a:latin typeface="Segoe WP Semibold"/>
                <a:cs typeface="+mn-cs"/>
              </a:rPr>
              <a:t> 80 </a:t>
            </a:r>
            <a:r>
              <a:rPr lang="pt-BR" sz="1999" i="1" dirty="0">
                <a:solidFill>
                  <a:srgbClr val="5F9EA0"/>
                </a:solidFill>
                <a:latin typeface="Segoe WP Semibold"/>
                <a:cs typeface="+mn-cs"/>
              </a:rPr>
              <a:t>-Protocol</a:t>
            </a:r>
            <a:r>
              <a:rPr lang="pt-BR" sz="1999" dirty="0">
                <a:solidFill>
                  <a:srgbClr val="000000"/>
                </a:solidFill>
                <a:latin typeface="Segoe WP Semibold"/>
                <a:cs typeface="+mn-cs"/>
              </a:rPr>
              <a:t> </a:t>
            </a:r>
            <a:r>
              <a:rPr lang="pt-BR" sz="1999" dirty="0">
                <a:solidFill>
                  <a:srgbClr val="800000"/>
                </a:solidFill>
                <a:latin typeface="Segoe WP Semibold"/>
                <a:cs typeface="+mn-cs"/>
              </a:rPr>
              <a:t>tcp</a:t>
            </a:r>
            <a:r>
              <a:rPr lang="pt-BR" sz="1999" dirty="0">
                <a:solidFill>
                  <a:srgbClr val="000000"/>
                </a:solidFill>
                <a:latin typeface="Segoe WP Semibold"/>
                <a:cs typeface="+mn-cs"/>
              </a:rPr>
              <a:t> </a:t>
            </a:r>
            <a:r>
              <a:rPr lang="pt-BR" sz="1999" i="1" dirty="0">
                <a:solidFill>
                  <a:srgbClr val="5F9EA0"/>
                </a:solidFill>
                <a:latin typeface="Segoe WP Semibold"/>
                <a:cs typeface="+mn-cs"/>
              </a:rPr>
              <a:t>-ProbeProtocol</a:t>
            </a:r>
            <a:r>
              <a:rPr lang="pt-BR" sz="1999" dirty="0">
                <a:solidFill>
                  <a:srgbClr val="000000"/>
                </a:solidFill>
                <a:latin typeface="Segoe WP Semibold"/>
                <a:cs typeface="+mn-cs"/>
              </a:rPr>
              <a:t> </a:t>
            </a:r>
            <a:r>
              <a:rPr lang="pt-BR" sz="1999" dirty="0">
                <a:solidFill>
                  <a:srgbClr val="800000"/>
                </a:solidFill>
                <a:latin typeface="Segoe WP Semibold"/>
                <a:cs typeface="+mn-cs"/>
              </a:rPr>
              <a:t>http</a:t>
            </a:r>
            <a:r>
              <a:rPr lang="pt-BR" sz="1999" dirty="0">
                <a:solidFill>
                  <a:srgbClr val="000000"/>
                </a:solidFill>
                <a:latin typeface="Segoe WP Semibold"/>
                <a:cs typeface="+mn-cs"/>
              </a:rPr>
              <a:t> </a:t>
            </a:r>
            <a:r>
              <a:rPr lang="pt-BR" sz="1999" i="1" dirty="0">
                <a:solidFill>
                  <a:srgbClr val="5F9EA0"/>
                </a:solidFill>
                <a:latin typeface="Segoe WP Semibold"/>
                <a:cs typeface="+mn-cs"/>
              </a:rPr>
              <a:t>-ProbePort</a:t>
            </a:r>
            <a:r>
              <a:rPr lang="pt-BR" sz="1999" dirty="0">
                <a:solidFill>
                  <a:srgbClr val="000000"/>
                </a:solidFill>
                <a:latin typeface="Segoe WP Semibold"/>
                <a:cs typeface="+mn-cs"/>
              </a:rPr>
              <a:t> 80 </a:t>
            </a:r>
            <a:r>
              <a:rPr lang="pt-BR" sz="1999" b="1" dirty="0">
                <a:solidFill>
                  <a:srgbClr val="5F9EA0"/>
                </a:solidFill>
                <a:latin typeface="Segoe WP Semibold"/>
                <a:cs typeface="+mn-cs"/>
              </a:rPr>
              <a:t>`</a:t>
            </a:r>
            <a:endParaRPr lang="pt-BR" sz="1999" dirty="0">
              <a:solidFill>
                <a:srgbClr val="000000"/>
              </a:solidFill>
              <a:latin typeface="Segoe WP Semibold"/>
              <a:cs typeface="+mn-cs"/>
            </a:endParaRPr>
          </a:p>
          <a:p>
            <a:pPr defTabSz="913279">
              <a:lnSpc>
                <a:spcPct val="100000"/>
              </a:lnSpc>
              <a:spcBef>
                <a:spcPts val="0"/>
              </a:spcBef>
            </a:pPr>
            <a:r>
              <a:rPr lang="en-US" sz="1999" i="1" dirty="0">
                <a:solidFill>
                  <a:srgbClr val="5F9EA0"/>
                </a:solidFill>
                <a:latin typeface="Segoe WP Semibold"/>
                <a:cs typeface="+mn-cs"/>
              </a:rPr>
              <a:t>-</a:t>
            </a:r>
            <a:r>
              <a:rPr lang="en-US" sz="1999" i="1" dirty="0" err="1">
                <a:solidFill>
                  <a:srgbClr val="5F9EA0"/>
                </a:solidFill>
                <a:latin typeface="Segoe WP Semibold"/>
                <a:cs typeface="+mn-cs"/>
              </a:rPr>
              <a:t>ProbePath</a:t>
            </a:r>
            <a:r>
              <a:rPr lang="en-US" sz="1999" dirty="0">
                <a:solidFill>
                  <a:srgbClr val="000000"/>
                </a:solidFill>
                <a:latin typeface="Segoe WP Semibold"/>
                <a:cs typeface="+mn-cs"/>
              </a:rPr>
              <a:t> </a:t>
            </a:r>
            <a:r>
              <a:rPr lang="en-US" sz="1999" dirty="0">
                <a:solidFill>
                  <a:srgbClr val="800000"/>
                </a:solidFill>
                <a:latin typeface="Segoe WP Semibold"/>
                <a:cs typeface="+mn-cs"/>
              </a:rPr>
              <a:t>'/</a:t>
            </a:r>
            <a:r>
              <a:rPr lang="en-US" sz="1999" dirty="0" err="1">
                <a:solidFill>
                  <a:srgbClr val="800000"/>
                </a:solidFill>
                <a:latin typeface="Segoe WP Semibold"/>
                <a:cs typeface="+mn-cs"/>
              </a:rPr>
              <a:t>healthcheck</a:t>
            </a:r>
            <a:r>
              <a:rPr lang="en-US" sz="1999" dirty="0">
                <a:solidFill>
                  <a:srgbClr val="800000"/>
                </a:solidFill>
                <a:latin typeface="Segoe WP Semibold"/>
                <a:cs typeface="+mn-cs"/>
              </a:rPr>
              <a:t>/iisstart.htm'</a:t>
            </a:r>
            <a:r>
              <a:rPr lang="en-US" sz="1999" dirty="0">
                <a:solidFill>
                  <a:srgbClr val="000000"/>
                </a:solidFill>
                <a:latin typeface="Segoe WP Semibold"/>
                <a:cs typeface="+mn-cs"/>
              </a:rPr>
              <a:t> |</a:t>
            </a:r>
          </a:p>
          <a:p>
            <a:pPr defTabSz="913279">
              <a:lnSpc>
                <a:spcPct val="100000"/>
              </a:lnSpc>
              <a:spcBef>
                <a:spcPts val="0"/>
              </a:spcBef>
            </a:pPr>
            <a:r>
              <a:rPr lang="en-US" sz="1999" b="1" dirty="0">
                <a:solidFill>
                  <a:srgbClr val="5F9EA0"/>
                </a:solidFill>
                <a:latin typeface="Segoe WP Semibold"/>
                <a:cs typeface="+mn-cs"/>
              </a:rPr>
              <a:t>Set-</a:t>
            </a:r>
            <a:r>
              <a:rPr lang="en-US" sz="1999" b="1" dirty="0" err="1">
                <a:solidFill>
                  <a:srgbClr val="5F9EA0"/>
                </a:solidFill>
                <a:latin typeface="Segoe WP Semibold"/>
                <a:cs typeface="+mn-cs"/>
              </a:rPr>
              <a:t>AzureSubnet</a:t>
            </a:r>
            <a:r>
              <a:rPr lang="en-US" sz="1999" dirty="0">
                <a:solidFill>
                  <a:srgbClr val="000000"/>
                </a:solidFill>
                <a:latin typeface="Segoe WP Semibold"/>
                <a:cs typeface="+mn-cs"/>
              </a:rPr>
              <a:t> </a:t>
            </a:r>
            <a:r>
              <a:rPr lang="en-US" sz="1999" dirty="0">
                <a:solidFill>
                  <a:srgbClr val="800080"/>
                </a:solidFill>
                <a:latin typeface="Segoe WP Semibold"/>
                <a:cs typeface="+mn-cs"/>
              </a:rPr>
              <a:t>$</a:t>
            </a:r>
            <a:r>
              <a:rPr lang="en-US" sz="1999" dirty="0" err="1">
                <a:solidFill>
                  <a:srgbClr val="800080"/>
                </a:solidFill>
                <a:latin typeface="Segoe WP Semibold"/>
                <a:cs typeface="+mn-cs"/>
              </a:rPr>
              <a:t>spsubnet</a:t>
            </a:r>
            <a:endParaRPr lang="en-US" sz="1999" dirty="0">
              <a:solidFill>
                <a:srgbClr val="800080"/>
              </a:solidFill>
              <a:latin typeface="Segoe WP Semibold"/>
              <a:cs typeface="+mn-cs"/>
            </a:endParaRPr>
          </a:p>
          <a:p>
            <a:pPr defTabSz="913279">
              <a:lnSpc>
                <a:spcPct val="100000"/>
              </a:lnSpc>
              <a:spcBef>
                <a:spcPts val="0"/>
              </a:spcBef>
            </a:pPr>
            <a:r>
              <a:rPr lang="en-US" sz="2399" b="1" dirty="0">
                <a:solidFill>
                  <a:schemeClr val="tx1"/>
                </a:solidFill>
                <a:latin typeface="Segoe UI"/>
                <a:cs typeface="+mn-cs"/>
              </a:rPr>
              <a:t>. . . </a:t>
            </a:r>
            <a:endParaRPr lang="en-US" sz="2799" b="1" dirty="0">
              <a:solidFill>
                <a:schemeClr val="tx1"/>
              </a:solidFill>
              <a:latin typeface="Segoe WP Semibold"/>
              <a:cs typeface="+mn-cs"/>
            </a:endParaRPr>
          </a:p>
        </p:txBody>
      </p:sp>
      <p:sp>
        <p:nvSpPr>
          <p:cNvPr id="11" name="Rectangle 10"/>
          <p:cNvSpPr/>
          <p:nvPr/>
        </p:nvSpPr>
        <p:spPr bwMode="auto">
          <a:xfrm>
            <a:off x="2451" y="1380"/>
            <a:ext cx="12183923" cy="5027176"/>
          </a:xfrm>
          <a:prstGeom prst="rect">
            <a:avLst/>
          </a:prstGeom>
          <a:solidFill>
            <a:srgbClr val="D9D9D9">
              <a:alpha val="50196"/>
            </a:srgbClr>
          </a:soli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pPr>
            <a:endParaRPr lang="en-US" sz="2199" dirty="0">
              <a:gradFill>
                <a:gsLst>
                  <a:gs pos="0">
                    <a:srgbClr val="FFFFFF"/>
                  </a:gs>
                  <a:gs pos="100000">
                    <a:srgbClr val="FFFFFF"/>
                  </a:gs>
                </a:gsLst>
                <a:lin ang="5400000" scaled="0"/>
              </a:gradFill>
            </a:endParaRPr>
          </a:p>
        </p:txBody>
      </p:sp>
      <p:sp>
        <p:nvSpPr>
          <p:cNvPr id="6" name="Rounded Rectangle 5"/>
          <p:cNvSpPr/>
          <p:nvPr/>
        </p:nvSpPr>
        <p:spPr bwMode="auto">
          <a:xfrm>
            <a:off x="-9420" y="5028557"/>
            <a:ext cx="12183923" cy="1828065"/>
          </a:xfrm>
          <a:prstGeom prst="roundRect">
            <a:avLst/>
          </a:prstGeom>
          <a:noFill/>
          <a:ln w="38100">
            <a:solidFill>
              <a:srgbClr val="FF0000"/>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pPr>
            <a:endParaRPr lang="en-US" sz="2199"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26095779"/>
      </p:ext>
    </p:extLst>
  </p:cSld>
  <p:clrMapOvr>
    <a:masterClrMapping/>
  </p:clrMapOvr>
  <p:transition spd="slow">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521356" y="1448596"/>
            <a:ext cx="11144529" cy="5151837"/>
          </a:xfrm>
        </p:spPr>
        <p:txBody>
          <a:bodyPr/>
          <a:lstStyle/>
          <a:p>
            <a:pPr marL="287224" indent="-287224">
              <a:spcBef>
                <a:spcPts val="1200"/>
              </a:spcBef>
            </a:pPr>
            <a:r>
              <a:rPr lang="en-US" dirty="0" smtClean="0"/>
              <a:t>Deployment </a:t>
            </a:r>
            <a:r>
              <a:rPr lang="en-US" dirty="0"/>
              <a:t>Considerations for SharePoint 2013 on Windows Azure </a:t>
            </a:r>
            <a:r>
              <a:rPr lang="en-US" dirty="0" smtClean="0"/>
              <a:t>VMs</a:t>
            </a:r>
          </a:p>
          <a:p>
            <a:pPr marL="287224" indent="-287224">
              <a:spcBef>
                <a:spcPts val="1200"/>
              </a:spcBef>
            </a:pPr>
            <a:r>
              <a:rPr lang="en-US" sz="1999" dirty="0">
                <a:gradFill>
                  <a:gsLst>
                    <a:gs pos="1250">
                      <a:schemeClr val="tx1"/>
                    </a:gs>
                    <a:gs pos="100000">
                      <a:schemeClr val="tx1"/>
                    </a:gs>
                  </a:gsLst>
                  <a:lin ang="5400000" scaled="0"/>
                </a:gradFill>
                <a:latin typeface="+mn-lt"/>
              </a:rPr>
              <a:t>	</a:t>
            </a:r>
            <a:r>
              <a:rPr lang="en-US" sz="1999" dirty="0">
                <a:gradFill>
                  <a:gsLst>
                    <a:gs pos="1250">
                      <a:schemeClr val="tx1"/>
                    </a:gs>
                    <a:gs pos="100000">
                      <a:schemeClr val="tx1"/>
                    </a:gs>
                  </a:gsLst>
                  <a:lin ang="5400000" scaled="0"/>
                </a:gradFill>
                <a:latin typeface="+mn-lt"/>
                <a:hlinkClick r:id="rId3"/>
              </a:rPr>
              <a:t>http://gallery.technet.microsoft.com/Technical-Deployment-db645804</a:t>
            </a:r>
            <a:r>
              <a:rPr lang="en-US" sz="1999" dirty="0">
                <a:gradFill>
                  <a:gsLst>
                    <a:gs pos="1250">
                      <a:schemeClr val="tx1"/>
                    </a:gs>
                    <a:gs pos="100000">
                      <a:schemeClr val="tx1"/>
                    </a:gs>
                  </a:gsLst>
                  <a:lin ang="5400000" scaled="0"/>
                </a:gradFill>
                <a:latin typeface="+mn-lt"/>
              </a:rPr>
              <a:t> </a:t>
            </a:r>
          </a:p>
          <a:p>
            <a:pPr marL="287224" indent="-287224">
              <a:spcBef>
                <a:spcPts val="1200"/>
              </a:spcBef>
            </a:pPr>
            <a:r>
              <a:rPr lang="en-US" dirty="0"/>
              <a:t>SharePoint Deployment on Windows Azure </a:t>
            </a:r>
            <a:r>
              <a:rPr lang="en-US" dirty="0" smtClean="0"/>
              <a:t>VMs</a:t>
            </a:r>
            <a:endParaRPr lang="en-US" dirty="0"/>
          </a:p>
          <a:p>
            <a:pPr marL="287224" indent="-287224">
              <a:spcBef>
                <a:spcPts val="1200"/>
              </a:spcBef>
            </a:pPr>
            <a:r>
              <a:rPr lang="en-US" sz="2352" b="1" dirty="0">
                <a:gradFill>
                  <a:gsLst>
                    <a:gs pos="1250">
                      <a:schemeClr val="tx1"/>
                    </a:gs>
                    <a:gs pos="100000">
                      <a:schemeClr val="tx1"/>
                    </a:gs>
                  </a:gsLst>
                  <a:lin ang="5400000" scaled="0"/>
                </a:gradFill>
                <a:latin typeface="+mn-lt"/>
              </a:rPr>
              <a:t>	</a:t>
            </a:r>
            <a:r>
              <a:rPr lang="en-US" sz="1999" dirty="0">
                <a:gradFill>
                  <a:gsLst>
                    <a:gs pos="1250">
                      <a:schemeClr val="tx1"/>
                    </a:gs>
                    <a:gs pos="100000">
                      <a:schemeClr val="tx1"/>
                    </a:gs>
                  </a:gsLst>
                  <a:lin ang="5400000" scaled="0"/>
                </a:gradFill>
                <a:latin typeface="+mn-lt"/>
                <a:hlinkClick r:id="rId4"/>
              </a:rPr>
              <a:t>http://www.microsoft.com/en-us/download/details.aspx?id=34598</a:t>
            </a:r>
            <a:endParaRPr lang="en-US" sz="1999" dirty="0">
              <a:gradFill>
                <a:gsLst>
                  <a:gs pos="1250">
                    <a:schemeClr val="tx1"/>
                  </a:gs>
                  <a:gs pos="100000">
                    <a:schemeClr val="tx1"/>
                  </a:gs>
                </a:gsLst>
                <a:lin ang="5400000" scaled="0"/>
              </a:gradFill>
              <a:latin typeface="+mn-lt"/>
            </a:endParaRPr>
          </a:p>
          <a:p>
            <a:pPr marL="287224" indent="-287224">
              <a:spcBef>
                <a:spcPts val="1200"/>
              </a:spcBef>
            </a:pPr>
            <a:r>
              <a:rPr lang="en-US" sz="3136" dirty="0"/>
              <a:t>SharePoint Deployment on Windows Azure Virtual Machines</a:t>
            </a:r>
          </a:p>
          <a:p>
            <a:pPr marL="287224" indent="-287224">
              <a:spcBef>
                <a:spcPts val="1200"/>
              </a:spcBef>
            </a:pPr>
            <a:r>
              <a:rPr lang="en-US" sz="1999" dirty="0">
                <a:gradFill>
                  <a:gsLst>
                    <a:gs pos="1250">
                      <a:schemeClr val="tx1"/>
                    </a:gs>
                    <a:gs pos="100000">
                      <a:schemeClr val="tx1"/>
                    </a:gs>
                  </a:gsLst>
                  <a:lin ang="5400000" scaled="0"/>
                </a:gradFill>
                <a:latin typeface="+mn-lt"/>
                <a:hlinkClick r:id="rId5"/>
              </a:rPr>
              <a:t>http://www.windowsazure.com/en-us/manage/windows/other-resources/sharepoint-on-azure</a:t>
            </a:r>
            <a:r>
              <a:rPr lang="en-US" sz="1999" dirty="0" smtClean="0">
                <a:gradFill>
                  <a:gsLst>
                    <a:gs pos="1250">
                      <a:schemeClr val="tx1"/>
                    </a:gs>
                    <a:gs pos="100000">
                      <a:schemeClr val="tx1"/>
                    </a:gs>
                  </a:gsLst>
                  <a:lin ang="5400000" scaled="0"/>
                </a:gradFill>
                <a:latin typeface="+mn-lt"/>
                <a:hlinkClick r:id="rId5"/>
              </a:rPr>
              <a:t>/</a:t>
            </a:r>
            <a:r>
              <a:rPr lang="en-US" sz="1999" dirty="0" smtClean="0">
                <a:gradFill>
                  <a:gsLst>
                    <a:gs pos="1250">
                      <a:schemeClr val="tx1"/>
                    </a:gs>
                    <a:gs pos="100000">
                      <a:schemeClr val="tx1"/>
                    </a:gs>
                  </a:gsLst>
                  <a:lin ang="5400000" scaled="0"/>
                </a:gradFill>
                <a:latin typeface="+mn-lt"/>
              </a:rPr>
              <a:t>  </a:t>
            </a:r>
          </a:p>
          <a:p>
            <a:pPr marL="287224" indent="-287224">
              <a:spcBef>
                <a:spcPts val="1200"/>
              </a:spcBef>
            </a:pPr>
            <a:r>
              <a:rPr lang="en-US" sz="3136" dirty="0" smtClean="0"/>
              <a:t>Building a SharePoint Farm on Windows Azure with PowerShell</a:t>
            </a:r>
            <a:endParaRPr lang="en-US" sz="3136" dirty="0"/>
          </a:p>
          <a:p>
            <a:pPr marL="287224" indent="-287224">
              <a:spcBef>
                <a:spcPts val="1200"/>
              </a:spcBef>
            </a:pPr>
            <a:r>
              <a:rPr lang="en-US" sz="1999" dirty="0" smtClean="0">
                <a:gradFill>
                  <a:gsLst>
                    <a:gs pos="1250">
                      <a:schemeClr val="tx1"/>
                    </a:gs>
                    <a:gs pos="100000">
                      <a:schemeClr val="tx1"/>
                    </a:gs>
                  </a:gsLst>
                  <a:lin ang="5400000" scaled="0"/>
                </a:gradFill>
                <a:hlinkClick r:id="rId6"/>
              </a:rPr>
              <a:t>http</a:t>
            </a:r>
            <a:r>
              <a:rPr lang="en-US" sz="1999" dirty="0">
                <a:gradFill>
                  <a:gsLst>
                    <a:gs pos="1250">
                      <a:schemeClr val="tx1"/>
                    </a:gs>
                    <a:gs pos="100000">
                      <a:schemeClr val="tx1"/>
                    </a:gs>
                  </a:gsLst>
                  <a:lin ang="5400000" scaled="0"/>
                </a:gradFill>
                <a:hlinkClick r:id="rId6"/>
              </a:rPr>
              <a:t>://</a:t>
            </a:r>
            <a:r>
              <a:rPr lang="en-US" sz="1999" dirty="0" smtClean="0">
                <a:gradFill>
                  <a:gsLst>
                    <a:gs pos="1250">
                      <a:schemeClr val="tx1"/>
                    </a:gs>
                    <a:gs pos="100000">
                      <a:schemeClr val="tx1"/>
                    </a:gs>
                  </a:gsLst>
                  <a:lin ang="5400000" scaled="0"/>
                </a:gradFill>
                <a:hlinkClick r:id="rId6"/>
              </a:rPr>
              <a:t>blogs.msdn.com/b/pstubbs/archive/2012/09/03/building-a-sharepoint-2010-farm-on-windows-azure-with-powershell.aspx</a:t>
            </a:r>
            <a:r>
              <a:rPr lang="en-US" sz="1999" dirty="0" smtClean="0">
                <a:gradFill>
                  <a:gsLst>
                    <a:gs pos="1250">
                      <a:schemeClr val="tx1"/>
                    </a:gs>
                    <a:gs pos="100000">
                      <a:schemeClr val="tx1"/>
                    </a:gs>
                  </a:gsLst>
                  <a:lin ang="5400000" scaled="0"/>
                </a:gradFill>
              </a:rPr>
              <a:t> </a:t>
            </a:r>
            <a:endParaRPr lang="en-US" sz="1999" dirty="0">
              <a:gradFill>
                <a:gsLst>
                  <a:gs pos="1250">
                    <a:schemeClr val="tx1"/>
                  </a:gs>
                  <a:gs pos="100000">
                    <a:schemeClr val="tx1"/>
                  </a:gs>
                </a:gsLst>
                <a:lin ang="5400000" scaled="0"/>
              </a:gradFill>
              <a:latin typeface="+mn-lt"/>
            </a:endParaRPr>
          </a:p>
        </p:txBody>
      </p:sp>
      <p:sp>
        <p:nvSpPr>
          <p:cNvPr id="5" name="Title 4"/>
          <p:cNvSpPr>
            <a:spLocks noGrp="1"/>
          </p:cNvSpPr>
          <p:nvPr>
            <p:ph type="title"/>
          </p:nvPr>
        </p:nvSpPr>
        <p:spPr/>
        <p:txBody>
          <a:bodyPr/>
          <a:lstStyle/>
          <a:p>
            <a:r>
              <a:rPr lang="en-US" dirty="0" smtClean="0"/>
              <a:t>Additional Resources</a:t>
            </a:r>
            <a:endParaRPr lang="en-US" dirty="0"/>
          </a:p>
        </p:txBody>
      </p:sp>
    </p:spTree>
    <p:extLst>
      <p:ext uri="{BB962C8B-B14F-4D97-AF65-F5344CB8AC3E}">
        <p14:creationId xmlns:p14="http://schemas.microsoft.com/office/powerpoint/2010/main" val="1807719836"/>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70291644"/>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txBox="1">
            <a:spLocks/>
          </p:cNvSpPr>
          <p:nvPr/>
        </p:nvSpPr>
        <p:spPr>
          <a:xfrm>
            <a:off x="4686445" y="3714264"/>
            <a:ext cx="6380162" cy="738664"/>
          </a:xfrm>
          <a:prstGeom prst="rect">
            <a:avLst/>
          </a:prstGeom>
        </p:spPr>
        <p:txBody>
          <a:bodyPr vert="horz" lIns="0" tIns="0" rIns="0" bIns="0" rtlCol="0">
            <a:spAutoFit/>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tx1">
                    <a:alpha val="99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indent="0">
              <a:lnSpc>
                <a:spcPct val="100000"/>
              </a:lnSpc>
              <a:buNone/>
            </a:pPr>
            <a:r>
              <a:rPr lang="en-US" sz="2400" dirty="0" smtClean="0">
                <a:latin typeface="+mn-lt"/>
              </a:rPr>
              <a:t>When and why would I use SharePoint in the Cloud?</a:t>
            </a:r>
          </a:p>
        </p:txBody>
      </p:sp>
      <p:sp>
        <p:nvSpPr>
          <p:cNvPr id="3" name="Title 2"/>
          <p:cNvSpPr>
            <a:spLocks noGrp="1"/>
          </p:cNvSpPr>
          <p:nvPr>
            <p:ph type="title"/>
          </p:nvPr>
        </p:nvSpPr>
        <p:spPr>
          <a:xfrm>
            <a:off x="269169" y="2084173"/>
            <a:ext cx="11650488" cy="1292639"/>
          </a:xfrm>
        </p:spPr>
        <p:txBody>
          <a:bodyPr/>
          <a:lstStyle/>
          <a:p>
            <a:r>
              <a:rPr lang="en-US" sz="8000" dirty="0" smtClean="0"/>
              <a:t>Motivations and Scenarios</a:t>
            </a:r>
            <a:endParaRPr lang="en-US" sz="8000" dirty="0"/>
          </a:p>
        </p:txBody>
      </p:sp>
    </p:spTree>
    <p:extLst>
      <p:ext uri="{BB962C8B-B14F-4D97-AF65-F5344CB8AC3E}">
        <p14:creationId xmlns:p14="http://schemas.microsoft.com/office/powerpoint/2010/main" val="327192368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25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25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5400" dirty="0" smtClean="0"/>
              <a:t>SharePoint Cloud Continuum</a:t>
            </a:r>
            <a:endParaRPr lang="en-US" sz="5400" dirty="0"/>
          </a:p>
        </p:txBody>
      </p:sp>
      <p:sp>
        <p:nvSpPr>
          <p:cNvPr id="5" name="Rectangle 4"/>
          <p:cNvSpPr/>
          <p:nvPr/>
        </p:nvSpPr>
        <p:spPr bwMode="auto">
          <a:xfrm rot="5400000" flipV="1">
            <a:off x="3281404" y="-1326526"/>
            <a:ext cx="4657801" cy="10012261"/>
          </a:xfrm>
          <a:prstGeom prst="rect">
            <a:avLst/>
          </a:prstGeom>
          <a:solidFill>
            <a:schemeClr val="bg2"/>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76175" tIns="38088" rIns="76175" bIns="38088" numCol="1" rtlCol="0" anchor="ctr" anchorCtr="0" compatLnSpc="1">
            <a:prstTxWarp prst="textNoShape">
              <a:avLst/>
            </a:prstTxWarp>
          </a:bodyPr>
          <a:lstStyle/>
          <a:p>
            <a:pPr algn="ctr" defTabSz="761536"/>
            <a:endParaRPr lang="en-US" sz="1500" dirty="0">
              <a:solidFill>
                <a:srgbClr val="FFFFFF"/>
              </a:solidFill>
            </a:endParaRPr>
          </a:p>
        </p:txBody>
      </p:sp>
      <p:pic>
        <p:nvPicPr>
          <p:cNvPr id="6" name="Picture 2" descr="\\eventsql\dvd\Online_ART\DVD_Art_Sept-2-2010\Artwork_Imagery\Shapes\Arrows\White Collection 25 percent opaque - soft shadow\curved arrow 5.png"/>
          <p:cNvPicPr>
            <a:picLocks noChangeAspect="1" noChangeArrowheads="1"/>
          </p:cNvPicPr>
          <p:nvPr/>
        </p:nvPicPr>
        <p:blipFill>
          <a:blip r:embed="rId2">
            <a:duotone>
              <a:schemeClr val="accent6">
                <a:shade val="45000"/>
                <a:satMod val="135000"/>
              </a:schemeClr>
              <a:prstClr val="white"/>
            </a:duotone>
            <a:extLst>
              <a:ext uri="{BEBA8EAE-BF5A-486C-A8C5-ECC9F3942E4B}">
                <a14:imgProps xmlns:a14="http://schemas.microsoft.com/office/drawing/2010/main">
                  <a14:imgLayer r:embed="rId3">
                    <a14:imgEffect>
                      <a14:artisticGlowEdges/>
                    </a14:imgEffect>
                  </a14:imgLayer>
                </a14:imgProps>
              </a:ext>
              <a:ext uri="{28A0092B-C50C-407E-A947-70E740481C1C}">
                <a14:useLocalDpi xmlns:a14="http://schemas.microsoft.com/office/drawing/2010/main" val="0"/>
              </a:ext>
            </a:extLst>
          </a:blip>
          <a:srcRect/>
          <a:stretch>
            <a:fillRect/>
          </a:stretch>
        </p:blipFill>
        <p:spPr bwMode="auto">
          <a:xfrm rot="604224">
            <a:off x="1794010" y="609583"/>
            <a:ext cx="8117846" cy="5452004"/>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5204741" y="6096000"/>
            <a:ext cx="1651671" cy="430887"/>
          </a:xfrm>
          <a:prstGeom prst="rect">
            <a:avLst/>
          </a:prstGeom>
          <a:noFill/>
        </p:spPr>
        <p:txBody>
          <a:bodyPr wrap="none" lIns="0" tIns="0" rIns="0" bIns="0" rtlCol="0">
            <a:spAutoFit/>
          </a:bodyPr>
          <a:lstStyle/>
          <a:p>
            <a:pPr defTabSz="1218987"/>
            <a:r>
              <a:rPr lang="en-US" sz="2800" spc="267" dirty="0">
                <a:solidFill>
                  <a:srgbClr val="505050"/>
                </a:solidFill>
                <a:latin typeface="Segoe UI Light"/>
              </a:rPr>
              <a:t>CONTROL</a:t>
            </a:r>
          </a:p>
        </p:txBody>
      </p:sp>
      <p:cxnSp>
        <p:nvCxnSpPr>
          <p:cNvPr id="8" name="Straight Arrow Connector 7"/>
          <p:cNvCxnSpPr/>
          <p:nvPr/>
        </p:nvCxnSpPr>
        <p:spPr>
          <a:xfrm flipV="1">
            <a:off x="10616436" y="1350705"/>
            <a:ext cx="1" cy="4838184"/>
          </a:xfrm>
          <a:prstGeom prst="straightConnector1">
            <a:avLst/>
          </a:prstGeom>
          <a:ln/>
        </p:spPr>
        <p:style>
          <a:lnRef idx="1">
            <a:schemeClr val="accent6"/>
          </a:lnRef>
          <a:fillRef idx="0">
            <a:schemeClr val="accent6"/>
          </a:fillRef>
          <a:effectRef idx="0">
            <a:schemeClr val="accent6"/>
          </a:effectRef>
          <a:fontRef idx="minor">
            <a:schemeClr val="tx1"/>
          </a:fontRef>
        </p:style>
      </p:cxnSp>
      <p:sp>
        <p:nvSpPr>
          <p:cNvPr id="9" name="TextBox 8"/>
          <p:cNvSpPr txBox="1"/>
          <p:nvPr/>
        </p:nvSpPr>
        <p:spPr>
          <a:xfrm rot="5400000">
            <a:off x="9566756" y="3286470"/>
            <a:ext cx="3491790" cy="507831"/>
          </a:xfrm>
          <a:prstGeom prst="rect">
            <a:avLst/>
          </a:prstGeom>
          <a:noFill/>
        </p:spPr>
        <p:txBody>
          <a:bodyPr wrap="none" lIns="0" tIns="0" rIns="0" bIns="0" rtlCol="0">
            <a:spAutoFit/>
          </a:bodyPr>
          <a:lstStyle/>
          <a:p>
            <a:pPr defTabSz="1218987"/>
            <a:r>
              <a:rPr lang="en-US" sz="3300" spc="267" dirty="0">
                <a:solidFill>
                  <a:srgbClr val="505050"/>
                </a:solidFill>
                <a:latin typeface="Segoe UI Light"/>
              </a:rPr>
              <a:t>COST-EFFICIENCY</a:t>
            </a:r>
          </a:p>
        </p:txBody>
      </p:sp>
      <p:cxnSp>
        <p:nvCxnSpPr>
          <p:cNvPr id="10" name="Straight Connector 9"/>
          <p:cNvCxnSpPr/>
          <p:nvPr/>
        </p:nvCxnSpPr>
        <p:spPr>
          <a:xfrm>
            <a:off x="10616436" y="5932250"/>
            <a:ext cx="0" cy="481568"/>
          </a:xfrm>
          <a:prstGeom prst="line">
            <a:avLst/>
          </a:prstGeom>
          <a:ln/>
        </p:spPr>
        <p:style>
          <a:lnRef idx="1">
            <a:schemeClr val="accent6"/>
          </a:lnRef>
          <a:fillRef idx="0">
            <a:schemeClr val="accent6"/>
          </a:fillRef>
          <a:effectRef idx="0">
            <a:schemeClr val="accent6"/>
          </a:effectRef>
          <a:fontRef idx="minor">
            <a:schemeClr val="tx1"/>
          </a:fontRef>
        </p:style>
      </p:cxnSp>
      <p:cxnSp>
        <p:nvCxnSpPr>
          <p:cNvPr id="11" name="Straight Connector 10"/>
          <p:cNvCxnSpPr/>
          <p:nvPr/>
        </p:nvCxnSpPr>
        <p:spPr>
          <a:xfrm>
            <a:off x="2285606" y="5948277"/>
            <a:ext cx="0" cy="224757"/>
          </a:xfrm>
          <a:prstGeom prst="line">
            <a:avLst/>
          </a:prstGeom>
          <a:ln/>
        </p:spPr>
        <p:style>
          <a:lnRef idx="1">
            <a:schemeClr val="accent6"/>
          </a:lnRef>
          <a:fillRef idx="0">
            <a:schemeClr val="accent6"/>
          </a:fillRef>
          <a:effectRef idx="0">
            <a:schemeClr val="accent6"/>
          </a:effectRef>
          <a:fontRef idx="minor">
            <a:schemeClr val="tx1"/>
          </a:fontRef>
        </p:style>
      </p:cxnSp>
      <p:cxnSp>
        <p:nvCxnSpPr>
          <p:cNvPr id="12" name="Straight Connector 11"/>
          <p:cNvCxnSpPr/>
          <p:nvPr/>
        </p:nvCxnSpPr>
        <p:spPr>
          <a:xfrm rot="5400000">
            <a:off x="4486405" y="6062040"/>
            <a:ext cx="227526" cy="0"/>
          </a:xfrm>
          <a:prstGeom prst="line">
            <a:avLst/>
          </a:prstGeom>
          <a:ln/>
        </p:spPr>
        <p:style>
          <a:lnRef idx="1">
            <a:schemeClr val="accent6"/>
          </a:lnRef>
          <a:fillRef idx="0">
            <a:schemeClr val="accent6"/>
          </a:fillRef>
          <a:effectRef idx="0">
            <a:schemeClr val="accent6"/>
          </a:effectRef>
          <a:fontRef idx="minor">
            <a:schemeClr val="tx1"/>
          </a:fontRef>
        </p:style>
      </p:cxnSp>
      <p:cxnSp>
        <p:nvCxnSpPr>
          <p:cNvPr id="13" name="Straight Connector 12"/>
          <p:cNvCxnSpPr/>
          <p:nvPr/>
        </p:nvCxnSpPr>
        <p:spPr>
          <a:xfrm rot="5400000">
            <a:off x="5689659" y="6062040"/>
            <a:ext cx="227526" cy="0"/>
          </a:xfrm>
          <a:prstGeom prst="line">
            <a:avLst/>
          </a:prstGeom>
          <a:ln/>
        </p:spPr>
        <p:style>
          <a:lnRef idx="1">
            <a:schemeClr val="accent6"/>
          </a:lnRef>
          <a:fillRef idx="0">
            <a:schemeClr val="accent6"/>
          </a:fillRef>
          <a:effectRef idx="0">
            <a:schemeClr val="accent6"/>
          </a:effectRef>
          <a:fontRef idx="minor">
            <a:schemeClr val="tx1"/>
          </a:fontRef>
        </p:style>
      </p:cxnSp>
      <p:cxnSp>
        <p:nvCxnSpPr>
          <p:cNvPr id="14" name="Straight Connector 13"/>
          <p:cNvCxnSpPr/>
          <p:nvPr/>
        </p:nvCxnSpPr>
        <p:spPr>
          <a:xfrm rot="5400000">
            <a:off x="8096165" y="6062040"/>
            <a:ext cx="227526" cy="0"/>
          </a:xfrm>
          <a:prstGeom prst="line">
            <a:avLst/>
          </a:prstGeom>
          <a:ln/>
        </p:spPr>
        <p:style>
          <a:lnRef idx="1">
            <a:schemeClr val="accent6"/>
          </a:lnRef>
          <a:fillRef idx="0">
            <a:schemeClr val="accent6"/>
          </a:fillRef>
          <a:effectRef idx="0">
            <a:schemeClr val="accent6"/>
          </a:effectRef>
          <a:fontRef idx="minor">
            <a:schemeClr val="tx1"/>
          </a:fontRef>
        </p:style>
      </p:cxnSp>
      <p:cxnSp>
        <p:nvCxnSpPr>
          <p:cNvPr id="15" name="Straight Connector 14"/>
          <p:cNvCxnSpPr/>
          <p:nvPr/>
        </p:nvCxnSpPr>
        <p:spPr>
          <a:xfrm rot="5400000">
            <a:off x="9299418" y="6062040"/>
            <a:ext cx="227526" cy="0"/>
          </a:xfrm>
          <a:prstGeom prst="line">
            <a:avLst/>
          </a:prstGeom>
          <a:ln/>
        </p:spPr>
        <p:style>
          <a:lnRef idx="1">
            <a:schemeClr val="accent6"/>
          </a:lnRef>
          <a:fillRef idx="0">
            <a:schemeClr val="accent6"/>
          </a:fillRef>
          <a:effectRef idx="0">
            <a:schemeClr val="accent6"/>
          </a:effectRef>
          <a:fontRef idx="minor">
            <a:schemeClr val="tx1"/>
          </a:fontRef>
        </p:style>
      </p:cxnSp>
      <p:cxnSp>
        <p:nvCxnSpPr>
          <p:cNvPr id="16" name="Straight Connector 15"/>
          <p:cNvCxnSpPr/>
          <p:nvPr/>
        </p:nvCxnSpPr>
        <p:spPr>
          <a:xfrm rot="5400000">
            <a:off x="3283152" y="6062040"/>
            <a:ext cx="227526" cy="0"/>
          </a:xfrm>
          <a:prstGeom prst="line">
            <a:avLst/>
          </a:prstGeom>
          <a:ln/>
        </p:spPr>
        <p:style>
          <a:lnRef idx="1">
            <a:schemeClr val="accent6"/>
          </a:lnRef>
          <a:fillRef idx="0">
            <a:schemeClr val="accent6"/>
          </a:fillRef>
          <a:effectRef idx="0">
            <a:schemeClr val="accent6"/>
          </a:effectRef>
          <a:fontRef idx="minor">
            <a:schemeClr val="tx1"/>
          </a:fontRef>
        </p:style>
      </p:cxnSp>
      <p:cxnSp>
        <p:nvCxnSpPr>
          <p:cNvPr id="17" name="Straight Arrow Connector 16"/>
          <p:cNvCxnSpPr/>
          <p:nvPr/>
        </p:nvCxnSpPr>
        <p:spPr>
          <a:xfrm>
            <a:off x="1519627" y="6002703"/>
            <a:ext cx="9434575" cy="0"/>
          </a:xfrm>
          <a:prstGeom prst="straightConnector1">
            <a:avLst/>
          </a:prstGeom>
          <a:ln/>
        </p:spPr>
        <p:style>
          <a:lnRef idx="1">
            <a:schemeClr val="accent6"/>
          </a:lnRef>
          <a:fillRef idx="0">
            <a:schemeClr val="accent6"/>
          </a:fillRef>
          <a:effectRef idx="0">
            <a:schemeClr val="accent6"/>
          </a:effectRef>
          <a:fontRef idx="minor">
            <a:schemeClr val="tx1"/>
          </a:fontRef>
        </p:style>
      </p:cxnSp>
      <p:grpSp>
        <p:nvGrpSpPr>
          <p:cNvPr id="18" name="Group 17"/>
          <p:cNvGrpSpPr/>
          <p:nvPr/>
        </p:nvGrpSpPr>
        <p:grpSpPr>
          <a:xfrm>
            <a:off x="604174" y="2397212"/>
            <a:ext cx="9929110" cy="2410176"/>
            <a:chOff x="374210" y="2876654"/>
            <a:chExt cx="12805067" cy="2892211"/>
          </a:xfrm>
        </p:grpSpPr>
        <p:cxnSp>
          <p:nvCxnSpPr>
            <p:cNvPr id="19" name="Straight Arrow Connector 18"/>
            <p:cNvCxnSpPr/>
            <p:nvPr/>
          </p:nvCxnSpPr>
          <p:spPr>
            <a:xfrm flipV="1">
              <a:off x="374210" y="2876654"/>
              <a:ext cx="12805067" cy="11559"/>
            </a:xfrm>
            <a:prstGeom prst="straightConnector1">
              <a:avLst/>
            </a:prstGeom>
            <a:ln w="9525">
              <a:solidFill>
                <a:srgbClr val="23B5E9"/>
              </a:solidFill>
              <a:prstDash val="lgDash"/>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V="1">
              <a:off x="374210" y="5757306"/>
              <a:ext cx="12805067" cy="11559"/>
            </a:xfrm>
            <a:prstGeom prst="straightConnector1">
              <a:avLst/>
            </a:prstGeom>
            <a:ln w="9525">
              <a:solidFill>
                <a:srgbClr val="23B5E9"/>
              </a:solidFill>
              <a:prstDash val="lgDash"/>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V="1">
              <a:off x="374210" y="4309375"/>
              <a:ext cx="12805067" cy="11559"/>
            </a:xfrm>
            <a:prstGeom prst="straightConnector1">
              <a:avLst/>
            </a:prstGeom>
            <a:ln w="9525">
              <a:solidFill>
                <a:srgbClr val="23B5E9"/>
              </a:solidFill>
              <a:prstDash val="lgDash"/>
            </a:ln>
          </p:spPr>
          <p:style>
            <a:lnRef idx="1">
              <a:schemeClr val="accent1"/>
            </a:lnRef>
            <a:fillRef idx="0">
              <a:schemeClr val="accent1"/>
            </a:fillRef>
            <a:effectRef idx="0">
              <a:schemeClr val="accent1"/>
            </a:effectRef>
            <a:fontRef idx="minor">
              <a:schemeClr val="tx1"/>
            </a:fontRef>
          </p:style>
        </p:cxnSp>
      </p:grpSp>
      <p:cxnSp>
        <p:nvCxnSpPr>
          <p:cNvPr id="22" name="Straight Connector 21"/>
          <p:cNvCxnSpPr/>
          <p:nvPr/>
        </p:nvCxnSpPr>
        <p:spPr>
          <a:xfrm rot="5400000">
            <a:off x="6892912" y="6062040"/>
            <a:ext cx="227526" cy="0"/>
          </a:xfrm>
          <a:prstGeom prst="line">
            <a:avLst/>
          </a:prstGeom>
          <a:ln/>
        </p:spPr>
        <p:style>
          <a:lnRef idx="1">
            <a:schemeClr val="accent6"/>
          </a:lnRef>
          <a:fillRef idx="0">
            <a:schemeClr val="accent6"/>
          </a:fillRef>
          <a:effectRef idx="0">
            <a:schemeClr val="accent6"/>
          </a:effectRef>
          <a:fontRef idx="minor">
            <a:schemeClr val="tx1"/>
          </a:fontRef>
        </p:style>
      </p:cxnSp>
      <p:sp>
        <p:nvSpPr>
          <p:cNvPr id="23" name="Diamond 22"/>
          <p:cNvSpPr/>
          <p:nvPr/>
        </p:nvSpPr>
        <p:spPr bwMode="auto">
          <a:xfrm>
            <a:off x="5576718" y="4674122"/>
            <a:ext cx="239291" cy="256897"/>
          </a:xfrm>
          <a:prstGeom prst="diamond">
            <a:avLst/>
          </a:prstGeom>
          <a:solidFill>
            <a:schemeClr val="accent6"/>
          </a:solidFill>
          <a:ln>
            <a:noFill/>
            <a:headEnd type="none" w="med" len="med"/>
            <a:tailEnd type="none" w="med" len="med"/>
          </a:ln>
          <a:effectLst>
            <a:outerShdw blurRad="50800" dist="38100" dir="2700000" algn="tl"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76175" tIns="38088" rIns="76175" bIns="38088" numCol="1" rtlCol="0" anchor="ctr" anchorCtr="0" compatLnSpc="1">
            <a:prstTxWarp prst="textNoShape">
              <a:avLst/>
            </a:prstTxWarp>
          </a:bodyPr>
          <a:lstStyle/>
          <a:p>
            <a:pPr algn="ctr" defTabSz="761536"/>
            <a:endParaRPr lang="en-US" sz="1500" dirty="0">
              <a:solidFill>
                <a:srgbClr val="FFFFFF"/>
              </a:solidFill>
            </a:endParaRPr>
          </a:p>
        </p:txBody>
      </p:sp>
      <p:cxnSp>
        <p:nvCxnSpPr>
          <p:cNvPr id="24" name="Straight Connector 23"/>
          <p:cNvCxnSpPr/>
          <p:nvPr/>
        </p:nvCxnSpPr>
        <p:spPr>
          <a:xfrm>
            <a:off x="10595626" y="3591146"/>
            <a:ext cx="227467" cy="0"/>
          </a:xfrm>
          <a:prstGeom prst="line">
            <a:avLst/>
          </a:prstGeom>
          <a:ln/>
        </p:spPr>
        <p:style>
          <a:lnRef idx="1">
            <a:schemeClr val="accent6"/>
          </a:lnRef>
          <a:fillRef idx="0">
            <a:schemeClr val="accent6"/>
          </a:fillRef>
          <a:effectRef idx="0">
            <a:schemeClr val="accent6"/>
          </a:effectRef>
          <a:fontRef idx="minor">
            <a:schemeClr val="tx1"/>
          </a:fontRef>
        </p:style>
      </p:cxnSp>
      <p:cxnSp>
        <p:nvCxnSpPr>
          <p:cNvPr id="25" name="Straight Connector 24"/>
          <p:cNvCxnSpPr/>
          <p:nvPr/>
        </p:nvCxnSpPr>
        <p:spPr>
          <a:xfrm>
            <a:off x="10595626" y="2387579"/>
            <a:ext cx="227467" cy="0"/>
          </a:xfrm>
          <a:prstGeom prst="line">
            <a:avLst/>
          </a:prstGeom>
          <a:ln/>
        </p:spPr>
        <p:style>
          <a:lnRef idx="1">
            <a:schemeClr val="accent6"/>
          </a:lnRef>
          <a:fillRef idx="0">
            <a:schemeClr val="accent6"/>
          </a:fillRef>
          <a:effectRef idx="0">
            <a:schemeClr val="accent6"/>
          </a:effectRef>
          <a:fontRef idx="minor">
            <a:schemeClr val="tx1"/>
          </a:fontRef>
        </p:style>
      </p:cxnSp>
      <p:cxnSp>
        <p:nvCxnSpPr>
          <p:cNvPr id="26" name="Straight Connector 25"/>
          <p:cNvCxnSpPr/>
          <p:nvPr/>
        </p:nvCxnSpPr>
        <p:spPr>
          <a:xfrm>
            <a:off x="10595626" y="4794713"/>
            <a:ext cx="227467" cy="0"/>
          </a:xfrm>
          <a:prstGeom prst="line">
            <a:avLst/>
          </a:prstGeom>
          <a:ln/>
        </p:spPr>
        <p:style>
          <a:lnRef idx="1">
            <a:schemeClr val="accent6"/>
          </a:lnRef>
          <a:fillRef idx="0">
            <a:schemeClr val="accent6"/>
          </a:fillRef>
          <a:effectRef idx="0">
            <a:schemeClr val="accent6"/>
          </a:effectRef>
          <a:fontRef idx="minor">
            <a:schemeClr val="tx1"/>
          </a:fontRef>
        </p:style>
      </p:cxnSp>
      <p:cxnSp>
        <p:nvCxnSpPr>
          <p:cNvPr id="27" name="Straight Connector 26"/>
          <p:cNvCxnSpPr/>
          <p:nvPr/>
        </p:nvCxnSpPr>
        <p:spPr>
          <a:xfrm>
            <a:off x="10569355" y="1426122"/>
            <a:ext cx="227467" cy="0"/>
          </a:xfrm>
          <a:prstGeom prst="line">
            <a:avLst/>
          </a:prstGeom>
          <a:ln/>
        </p:spPr>
        <p:style>
          <a:lnRef idx="1">
            <a:schemeClr val="accent6"/>
          </a:lnRef>
          <a:fillRef idx="0">
            <a:schemeClr val="accent6"/>
          </a:fillRef>
          <a:effectRef idx="0">
            <a:schemeClr val="accent6"/>
          </a:effectRef>
          <a:fontRef idx="minor">
            <a:schemeClr val="tx1"/>
          </a:fontRef>
        </p:style>
      </p:cxnSp>
      <p:grpSp>
        <p:nvGrpSpPr>
          <p:cNvPr id="28" name="Group 27"/>
          <p:cNvGrpSpPr/>
          <p:nvPr/>
        </p:nvGrpSpPr>
        <p:grpSpPr>
          <a:xfrm>
            <a:off x="1163465" y="3811631"/>
            <a:ext cx="3031974" cy="1957743"/>
            <a:chOff x="5425984" y="1114795"/>
            <a:chExt cx="2274573" cy="1615301"/>
          </a:xfrm>
        </p:grpSpPr>
        <p:sp>
          <p:nvSpPr>
            <p:cNvPr id="29" name="TextBox 28"/>
            <p:cNvSpPr txBox="1"/>
            <p:nvPr/>
          </p:nvSpPr>
          <p:spPr>
            <a:xfrm>
              <a:off x="5425984" y="1804858"/>
              <a:ext cx="2256519" cy="304730"/>
            </a:xfrm>
            <a:prstGeom prst="rect">
              <a:avLst/>
            </a:prstGeom>
            <a:noFill/>
          </p:spPr>
          <p:txBody>
            <a:bodyPr wrap="square" rtlCol="0">
              <a:spAutoFit/>
            </a:bodyPr>
            <a:lstStyle/>
            <a:p>
              <a:pPr algn="ctr" defTabSz="1218987"/>
              <a:r>
                <a:rPr lang="en-US" b="1" dirty="0" smtClean="0">
                  <a:solidFill>
                    <a:srgbClr val="505050"/>
                  </a:solidFill>
                </a:rPr>
                <a:t>SharePoint (On-premise)</a:t>
              </a:r>
              <a:endParaRPr lang="en-US" b="1" dirty="0">
                <a:solidFill>
                  <a:srgbClr val="505050"/>
                </a:solidFill>
              </a:endParaRPr>
            </a:p>
          </p:txBody>
        </p:sp>
        <p:sp>
          <p:nvSpPr>
            <p:cNvPr id="30" name="TextBox 29"/>
            <p:cNvSpPr txBox="1"/>
            <p:nvPr/>
          </p:nvSpPr>
          <p:spPr>
            <a:xfrm>
              <a:off x="5508406" y="2349184"/>
              <a:ext cx="2192151" cy="380912"/>
            </a:xfrm>
            <a:prstGeom prst="rect">
              <a:avLst/>
            </a:prstGeom>
            <a:noFill/>
            <a:ln>
              <a:noFill/>
            </a:ln>
          </p:spPr>
          <p:txBody>
            <a:bodyPr wrap="square" rtlCol="0">
              <a:spAutoFit/>
            </a:bodyPr>
            <a:lstStyle/>
            <a:p>
              <a:pPr marL="171450" indent="-171450" defTabSz="1218987">
                <a:lnSpc>
                  <a:spcPct val="90000"/>
                </a:lnSpc>
                <a:spcBef>
                  <a:spcPct val="20000"/>
                </a:spcBef>
                <a:buFont typeface="Arial" pitchFamily="34" charset="0"/>
                <a:buChar char="•"/>
                <a:defRPr/>
              </a:pPr>
              <a:r>
                <a:rPr lang="en-US" sz="1200" b="1" dirty="0">
                  <a:solidFill>
                    <a:srgbClr val="505050"/>
                  </a:solidFill>
                </a:rPr>
                <a:t> </a:t>
              </a:r>
              <a:r>
                <a:rPr lang="en-US" sz="1200" b="1" dirty="0" smtClean="0">
                  <a:solidFill>
                    <a:srgbClr val="505050"/>
                  </a:solidFill>
                </a:rPr>
                <a:t>SharePoint</a:t>
              </a:r>
              <a:endParaRPr lang="en-US" sz="1200" b="1" dirty="0">
                <a:solidFill>
                  <a:srgbClr val="505050"/>
                </a:solidFill>
              </a:endParaRPr>
            </a:p>
            <a:p>
              <a:pPr defTabSz="1218987">
                <a:lnSpc>
                  <a:spcPct val="90000"/>
                </a:lnSpc>
                <a:spcBef>
                  <a:spcPct val="20000"/>
                </a:spcBef>
                <a:defRPr/>
              </a:pPr>
              <a:endParaRPr lang="en-US" sz="1200" b="1" dirty="0">
                <a:solidFill>
                  <a:srgbClr val="505050"/>
                </a:solidFill>
              </a:endParaRPr>
            </a:p>
          </p:txBody>
        </p:sp>
        <p:sp>
          <p:nvSpPr>
            <p:cNvPr id="31" name="TextBox 30"/>
            <p:cNvSpPr txBox="1"/>
            <p:nvPr/>
          </p:nvSpPr>
          <p:spPr>
            <a:xfrm>
              <a:off x="5713661" y="1114795"/>
              <a:ext cx="1690317" cy="586605"/>
            </a:xfrm>
            <a:prstGeom prst="rect">
              <a:avLst/>
            </a:prstGeom>
            <a:solidFill>
              <a:schemeClr val="tx2"/>
            </a:solidFill>
            <a:ln>
              <a:noFill/>
            </a:ln>
          </p:spPr>
          <p:txBody>
            <a:bodyPr wrap="square" rtlCol="0">
              <a:spAutoFit/>
            </a:bodyPr>
            <a:lstStyle/>
            <a:p>
              <a:pPr defTabSz="1218987"/>
              <a:r>
                <a:rPr lang="en-US" sz="1600" b="1" dirty="0">
                  <a:solidFill>
                    <a:srgbClr val="FFFFFF"/>
                  </a:solidFill>
                </a:rPr>
                <a:t>Value Prop:</a:t>
              </a:r>
            </a:p>
            <a:p>
              <a:pPr marL="117475" lvl="1" indent="-117475" defTabSz="1218987">
                <a:lnSpc>
                  <a:spcPct val="90000"/>
                </a:lnSpc>
                <a:spcBef>
                  <a:spcPct val="20000"/>
                </a:spcBef>
                <a:buFont typeface="Arial" pitchFamily="34" charset="0"/>
                <a:buChar char="•"/>
                <a:tabLst>
                  <a:tab pos="58738" algn="l"/>
                </a:tabLst>
                <a:defRPr/>
              </a:pPr>
              <a:r>
                <a:rPr lang="en-US" sz="1100" dirty="0">
                  <a:solidFill>
                    <a:srgbClr val="FFFFFF"/>
                  </a:solidFill>
                </a:rPr>
                <a:t>Full h/w control – size/scale</a:t>
              </a:r>
            </a:p>
            <a:p>
              <a:pPr marL="117475" lvl="1" indent="-117475" defTabSz="1218987">
                <a:lnSpc>
                  <a:spcPct val="90000"/>
                </a:lnSpc>
                <a:spcBef>
                  <a:spcPct val="20000"/>
                </a:spcBef>
                <a:buFont typeface="Arial" pitchFamily="34" charset="0"/>
                <a:buChar char="•"/>
                <a:tabLst>
                  <a:tab pos="58738" algn="l"/>
                </a:tabLst>
                <a:defRPr/>
              </a:pPr>
              <a:r>
                <a:rPr lang="en-US" sz="1100" dirty="0">
                  <a:solidFill>
                    <a:srgbClr val="FFFFFF"/>
                  </a:solidFill>
                </a:rPr>
                <a:t>Roll-your-own HA/DR/scale</a:t>
              </a:r>
            </a:p>
          </p:txBody>
        </p:sp>
      </p:grpSp>
      <p:sp>
        <p:nvSpPr>
          <p:cNvPr id="32" name="Diamond 31"/>
          <p:cNvSpPr/>
          <p:nvPr/>
        </p:nvSpPr>
        <p:spPr bwMode="auto">
          <a:xfrm>
            <a:off x="2614739" y="5157832"/>
            <a:ext cx="239291" cy="256897"/>
          </a:xfrm>
          <a:prstGeom prst="diamond">
            <a:avLst/>
          </a:prstGeom>
          <a:solidFill>
            <a:schemeClr val="accent6"/>
          </a:solidFill>
          <a:ln>
            <a:noFill/>
            <a:headEnd type="none" w="med" len="med"/>
            <a:tailEnd type="none" w="med" len="med"/>
          </a:ln>
          <a:effectLst>
            <a:outerShdw blurRad="50800" dist="38100" dir="2700000" algn="tl"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76175" tIns="38088" rIns="76175" bIns="38088" numCol="1" rtlCol="0" anchor="ctr" anchorCtr="0" compatLnSpc="1">
            <a:prstTxWarp prst="textNoShape">
              <a:avLst/>
            </a:prstTxWarp>
          </a:bodyPr>
          <a:lstStyle/>
          <a:p>
            <a:pPr algn="ctr" defTabSz="761536"/>
            <a:endParaRPr lang="en-US" sz="1500" dirty="0">
              <a:solidFill>
                <a:srgbClr val="FFFFFF"/>
              </a:solidFill>
            </a:endParaRPr>
          </a:p>
        </p:txBody>
      </p:sp>
      <p:grpSp>
        <p:nvGrpSpPr>
          <p:cNvPr id="33" name="Group 32"/>
          <p:cNvGrpSpPr/>
          <p:nvPr/>
        </p:nvGrpSpPr>
        <p:grpSpPr>
          <a:xfrm>
            <a:off x="4097274" y="3294511"/>
            <a:ext cx="3771784" cy="2250302"/>
            <a:chOff x="2843236" y="1935548"/>
            <a:chExt cx="2829579" cy="1875252"/>
          </a:xfrm>
        </p:grpSpPr>
        <p:sp>
          <p:nvSpPr>
            <p:cNvPr id="34" name="TextBox 33"/>
            <p:cNvSpPr txBox="1"/>
            <p:nvPr/>
          </p:nvSpPr>
          <p:spPr>
            <a:xfrm>
              <a:off x="3086190" y="1935548"/>
              <a:ext cx="1784231" cy="747641"/>
            </a:xfrm>
            <a:prstGeom prst="rect">
              <a:avLst/>
            </a:prstGeom>
            <a:solidFill>
              <a:schemeClr val="tx2"/>
            </a:solidFill>
            <a:ln>
              <a:noFill/>
            </a:ln>
          </p:spPr>
          <p:txBody>
            <a:bodyPr wrap="square" rtlCol="0">
              <a:spAutoFit/>
            </a:bodyPr>
            <a:lstStyle/>
            <a:p>
              <a:pPr defTabSz="1218987"/>
              <a:r>
                <a:rPr lang="en-US" sz="1600" b="1" dirty="0">
                  <a:solidFill>
                    <a:srgbClr val="FFFFFF"/>
                  </a:solidFill>
                </a:rPr>
                <a:t>Value Prop:</a:t>
              </a:r>
            </a:p>
            <a:p>
              <a:pPr marL="117475" lvl="1" indent="-117475" defTabSz="1218987">
                <a:lnSpc>
                  <a:spcPct val="90000"/>
                </a:lnSpc>
                <a:spcBef>
                  <a:spcPct val="20000"/>
                </a:spcBef>
                <a:buFont typeface="Arial" pitchFamily="34" charset="0"/>
                <a:buChar char="•"/>
                <a:tabLst>
                  <a:tab pos="58738" algn="l"/>
                </a:tabLst>
                <a:defRPr/>
              </a:pPr>
              <a:r>
                <a:rPr lang="en-US" sz="1100" dirty="0">
                  <a:solidFill>
                    <a:srgbClr val="FFFFFF"/>
                  </a:solidFill>
                </a:rPr>
                <a:t>100% of API surface area</a:t>
              </a:r>
            </a:p>
            <a:p>
              <a:pPr marL="117475" lvl="1" indent="-117475" defTabSz="1218987">
                <a:lnSpc>
                  <a:spcPct val="90000"/>
                </a:lnSpc>
                <a:spcBef>
                  <a:spcPct val="20000"/>
                </a:spcBef>
                <a:buFont typeface="Arial" pitchFamily="34" charset="0"/>
                <a:buChar char="•"/>
                <a:tabLst>
                  <a:tab pos="58738" algn="l"/>
                </a:tabLst>
                <a:defRPr/>
              </a:pPr>
              <a:r>
                <a:rPr lang="en-US" sz="1100" dirty="0">
                  <a:solidFill>
                    <a:srgbClr val="FFFFFF"/>
                  </a:solidFill>
                </a:rPr>
                <a:t>Easy migration of existing apps</a:t>
              </a:r>
            </a:p>
            <a:p>
              <a:pPr marL="117475" lvl="1" indent="-117475" defTabSz="1218987">
                <a:lnSpc>
                  <a:spcPct val="90000"/>
                </a:lnSpc>
                <a:spcBef>
                  <a:spcPct val="20000"/>
                </a:spcBef>
                <a:buFont typeface="Arial" pitchFamily="34" charset="0"/>
                <a:buChar char="•"/>
                <a:tabLst>
                  <a:tab pos="58738" algn="l"/>
                </a:tabLst>
                <a:defRPr/>
              </a:pPr>
              <a:r>
                <a:rPr lang="en-US" sz="1100" dirty="0">
                  <a:solidFill>
                    <a:srgbClr val="FFFFFF"/>
                  </a:solidFill>
                </a:rPr>
                <a:t>Roll-your-own HA/DR/scale</a:t>
              </a:r>
            </a:p>
          </p:txBody>
        </p:sp>
        <p:sp>
          <p:nvSpPr>
            <p:cNvPr id="35" name="TextBox 34"/>
            <p:cNvSpPr txBox="1"/>
            <p:nvPr/>
          </p:nvSpPr>
          <p:spPr>
            <a:xfrm>
              <a:off x="2843236" y="2730020"/>
              <a:ext cx="2829579" cy="333425"/>
            </a:xfrm>
            <a:prstGeom prst="rect">
              <a:avLst/>
            </a:prstGeom>
            <a:noFill/>
          </p:spPr>
          <p:txBody>
            <a:bodyPr wrap="square" rtlCol="0">
              <a:spAutoFit/>
            </a:bodyPr>
            <a:lstStyle/>
            <a:p>
              <a:pPr defTabSz="1218987"/>
              <a:r>
                <a:rPr lang="en-US" sz="2000" b="1" dirty="0" smtClean="0">
                  <a:solidFill>
                    <a:srgbClr val="505050"/>
                  </a:solidFill>
                </a:rPr>
                <a:t>SharePoint (IaaS)</a:t>
              </a:r>
              <a:endParaRPr lang="en-US" b="1" dirty="0">
                <a:solidFill>
                  <a:srgbClr val="505050"/>
                </a:solidFill>
              </a:endParaRPr>
            </a:p>
          </p:txBody>
        </p:sp>
        <p:sp>
          <p:nvSpPr>
            <p:cNvPr id="36" name="TextBox 35"/>
            <p:cNvSpPr txBox="1"/>
            <p:nvPr/>
          </p:nvSpPr>
          <p:spPr>
            <a:xfrm>
              <a:off x="3369748" y="3595357"/>
              <a:ext cx="2076461" cy="215443"/>
            </a:xfrm>
            <a:prstGeom prst="rect">
              <a:avLst/>
            </a:prstGeom>
            <a:noFill/>
            <a:ln>
              <a:noFill/>
            </a:ln>
          </p:spPr>
          <p:txBody>
            <a:bodyPr wrap="square" rtlCol="0">
              <a:spAutoFit/>
            </a:bodyPr>
            <a:lstStyle/>
            <a:p>
              <a:pPr marL="171450" indent="-171450" defTabSz="1218987">
                <a:lnSpc>
                  <a:spcPct val="90000"/>
                </a:lnSpc>
                <a:spcBef>
                  <a:spcPct val="20000"/>
                </a:spcBef>
                <a:buFont typeface="Arial" pitchFamily="34" charset="0"/>
                <a:buChar char="•"/>
                <a:defRPr/>
              </a:pPr>
              <a:r>
                <a:rPr lang="en-US" sz="1200" b="1" dirty="0">
                  <a:solidFill>
                    <a:srgbClr val="505050"/>
                  </a:solidFill>
                </a:rPr>
                <a:t> Hosted </a:t>
              </a:r>
              <a:r>
                <a:rPr lang="en-US" sz="1200" b="1" dirty="0" smtClean="0">
                  <a:solidFill>
                    <a:srgbClr val="505050"/>
                  </a:solidFill>
                </a:rPr>
                <a:t>SharePoint</a:t>
              </a:r>
              <a:endParaRPr lang="en-US" sz="1200" b="1" dirty="0">
                <a:solidFill>
                  <a:srgbClr val="505050"/>
                </a:solidFill>
              </a:endParaRPr>
            </a:p>
          </p:txBody>
        </p:sp>
      </p:grpSp>
      <p:grpSp>
        <p:nvGrpSpPr>
          <p:cNvPr id="37" name="Group 36"/>
          <p:cNvGrpSpPr/>
          <p:nvPr/>
        </p:nvGrpSpPr>
        <p:grpSpPr>
          <a:xfrm>
            <a:off x="6981667" y="1794491"/>
            <a:ext cx="3242986" cy="2047121"/>
            <a:chOff x="1182789" y="2343101"/>
            <a:chExt cx="2432866" cy="1705934"/>
          </a:xfrm>
        </p:grpSpPr>
        <p:sp>
          <p:nvSpPr>
            <p:cNvPr id="38" name="TextBox 37"/>
            <p:cNvSpPr txBox="1"/>
            <p:nvPr/>
          </p:nvSpPr>
          <p:spPr>
            <a:xfrm>
              <a:off x="1338987" y="2343101"/>
              <a:ext cx="1908291" cy="730720"/>
            </a:xfrm>
            <a:prstGeom prst="rect">
              <a:avLst/>
            </a:prstGeom>
            <a:solidFill>
              <a:schemeClr val="tx2"/>
            </a:solidFill>
            <a:ln>
              <a:noFill/>
            </a:ln>
          </p:spPr>
          <p:txBody>
            <a:bodyPr wrap="square" lIns="71332" tIns="35666" rIns="71332" bIns="35666" rtlCol="0">
              <a:spAutoFit/>
            </a:bodyPr>
            <a:lstStyle/>
            <a:p>
              <a:pPr defTabSz="1218987"/>
              <a:r>
                <a:rPr lang="en-US" sz="1600" b="1" dirty="0">
                  <a:solidFill>
                    <a:srgbClr val="FFFFFF"/>
                  </a:solidFill>
                </a:rPr>
                <a:t>Value Prop:</a:t>
              </a:r>
            </a:p>
            <a:p>
              <a:pPr marL="117475" lvl="1" indent="-117475" defTabSz="1218987">
                <a:lnSpc>
                  <a:spcPct val="90000"/>
                </a:lnSpc>
                <a:spcBef>
                  <a:spcPct val="20000"/>
                </a:spcBef>
                <a:buFont typeface="Arial" pitchFamily="34" charset="0"/>
                <a:buChar char="•"/>
                <a:tabLst>
                  <a:tab pos="58738" algn="l"/>
                </a:tabLst>
                <a:defRPr/>
              </a:pPr>
              <a:r>
                <a:rPr lang="en-US" sz="1100" dirty="0">
                  <a:solidFill>
                    <a:srgbClr val="FFFFFF"/>
                  </a:solidFill>
                </a:rPr>
                <a:t>Auto HA, Fault-Tolerance</a:t>
              </a:r>
            </a:p>
            <a:p>
              <a:pPr marL="117475" lvl="1" indent="-117475" defTabSz="1218987">
                <a:lnSpc>
                  <a:spcPct val="90000"/>
                </a:lnSpc>
                <a:spcBef>
                  <a:spcPct val="20000"/>
                </a:spcBef>
                <a:buFont typeface="Arial" pitchFamily="34" charset="0"/>
                <a:buChar char="•"/>
                <a:tabLst>
                  <a:tab pos="58738" algn="l"/>
                </a:tabLst>
                <a:defRPr/>
              </a:pPr>
              <a:r>
                <a:rPr lang="en-US" sz="1100" dirty="0">
                  <a:solidFill>
                    <a:srgbClr val="FFFFFF"/>
                  </a:solidFill>
                </a:rPr>
                <a:t>Friction-free scale</a:t>
              </a:r>
            </a:p>
            <a:p>
              <a:pPr marL="117475" lvl="1" indent="-117475" defTabSz="1218987">
                <a:lnSpc>
                  <a:spcPct val="90000"/>
                </a:lnSpc>
                <a:spcBef>
                  <a:spcPct val="20000"/>
                </a:spcBef>
                <a:buFont typeface="Arial" pitchFamily="34" charset="0"/>
                <a:buChar char="•"/>
                <a:tabLst>
                  <a:tab pos="58738" algn="l"/>
                </a:tabLst>
                <a:defRPr/>
              </a:pPr>
              <a:r>
                <a:rPr lang="en-US" sz="1100" dirty="0">
                  <a:solidFill>
                    <a:srgbClr val="FFFFFF"/>
                  </a:solidFill>
                </a:rPr>
                <a:t>Self-provisioning, </a:t>
              </a:r>
              <a:r>
                <a:rPr lang="en-US" sz="1100" dirty="0" smtClean="0">
                  <a:solidFill>
                    <a:srgbClr val="FFFFFF"/>
                  </a:solidFill>
                </a:rPr>
                <a:t>mgmt. </a:t>
              </a:r>
              <a:r>
                <a:rPr lang="en-US" sz="1100" dirty="0">
                  <a:solidFill>
                    <a:srgbClr val="FFFFFF"/>
                  </a:solidFill>
                </a:rPr>
                <a:t>@ scale</a:t>
              </a:r>
            </a:p>
          </p:txBody>
        </p:sp>
        <p:sp>
          <p:nvSpPr>
            <p:cNvPr id="39" name="TextBox 38"/>
            <p:cNvSpPr txBox="1"/>
            <p:nvPr/>
          </p:nvSpPr>
          <p:spPr>
            <a:xfrm>
              <a:off x="1621899" y="3833592"/>
              <a:ext cx="1993756" cy="215443"/>
            </a:xfrm>
            <a:prstGeom prst="rect">
              <a:avLst/>
            </a:prstGeom>
            <a:noFill/>
            <a:ln>
              <a:noFill/>
            </a:ln>
          </p:spPr>
          <p:txBody>
            <a:bodyPr wrap="square" rtlCol="0">
              <a:spAutoFit/>
            </a:bodyPr>
            <a:lstStyle/>
            <a:p>
              <a:pPr marL="171450" indent="-171450" defTabSz="1218987">
                <a:lnSpc>
                  <a:spcPct val="90000"/>
                </a:lnSpc>
                <a:spcBef>
                  <a:spcPct val="20000"/>
                </a:spcBef>
                <a:buFont typeface="Arial" pitchFamily="34" charset="0"/>
                <a:buChar char="•"/>
                <a:defRPr/>
              </a:pPr>
              <a:r>
                <a:rPr lang="en-US" sz="1200" b="1" dirty="0">
                  <a:solidFill>
                    <a:srgbClr val="505050"/>
                  </a:solidFill>
                </a:rPr>
                <a:t> </a:t>
              </a:r>
              <a:r>
                <a:rPr lang="en-US" sz="1200" b="1" dirty="0" smtClean="0">
                  <a:solidFill>
                    <a:srgbClr val="505050"/>
                  </a:solidFill>
                </a:rPr>
                <a:t>SharePoint Service</a:t>
              </a:r>
              <a:endParaRPr lang="en-US" sz="1200" b="1" dirty="0">
                <a:solidFill>
                  <a:srgbClr val="505050"/>
                </a:solidFill>
              </a:endParaRPr>
            </a:p>
          </p:txBody>
        </p:sp>
        <p:sp>
          <p:nvSpPr>
            <p:cNvPr id="40" name="Rectangle 39"/>
            <p:cNvSpPr/>
            <p:nvPr/>
          </p:nvSpPr>
          <p:spPr>
            <a:xfrm>
              <a:off x="1182789" y="3126235"/>
              <a:ext cx="1685031" cy="333425"/>
            </a:xfrm>
            <a:prstGeom prst="rect">
              <a:avLst/>
            </a:prstGeom>
          </p:spPr>
          <p:txBody>
            <a:bodyPr wrap="none">
              <a:spAutoFit/>
            </a:bodyPr>
            <a:lstStyle/>
            <a:p>
              <a:pPr algn="ctr" defTabSz="1218987"/>
              <a:r>
                <a:rPr lang="en-US" sz="2000" b="1" dirty="0" smtClean="0">
                  <a:solidFill>
                    <a:srgbClr val="505050"/>
                  </a:solidFill>
                </a:rPr>
                <a:t>Office 365 (SaaS)</a:t>
              </a:r>
              <a:endParaRPr lang="en-US" sz="2000" b="1" dirty="0">
                <a:solidFill>
                  <a:srgbClr val="505050"/>
                </a:solidFill>
              </a:endParaRPr>
            </a:p>
          </p:txBody>
        </p:sp>
      </p:grpSp>
      <p:sp>
        <p:nvSpPr>
          <p:cNvPr id="41" name="Diamond 40"/>
          <p:cNvSpPr/>
          <p:nvPr/>
        </p:nvSpPr>
        <p:spPr bwMode="auto">
          <a:xfrm>
            <a:off x="8342097" y="3179682"/>
            <a:ext cx="239291" cy="256897"/>
          </a:xfrm>
          <a:prstGeom prst="diamond">
            <a:avLst/>
          </a:prstGeom>
          <a:solidFill>
            <a:schemeClr val="accent6"/>
          </a:solidFill>
          <a:ln>
            <a:noFill/>
            <a:headEnd type="none" w="med" len="med"/>
            <a:tailEnd type="none" w="med" len="med"/>
          </a:ln>
          <a:effectLst>
            <a:outerShdw blurRad="50800" dist="38100" dir="2700000" algn="tl"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76175" tIns="38088" rIns="76175" bIns="38088" numCol="1" rtlCol="0" anchor="ctr" anchorCtr="0" compatLnSpc="1">
            <a:prstTxWarp prst="textNoShape">
              <a:avLst/>
            </a:prstTxWarp>
          </a:bodyPr>
          <a:lstStyle/>
          <a:p>
            <a:pPr algn="ctr" defTabSz="761536"/>
            <a:endParaRPr lang="en-US" sz="1500" dirty="0">
              <a:solidFill>
                <a:srgbClr val="FFFFFF"/>
              </a:solidFill>
            </a:endParaRPr>
          </a:p>
        </p:txBody>
      </p:sp>
    </p:spTree>
    <p:extLst>
      <p:ext uri="{BB962C8B-B14F-4D97-AF65-F5344CB8AC3E}">
        <p14:creationId xmlns:p14="http://schemas.microsoft.com/office/powerpoint/2010/main" val="93574508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par>
                          <p:cTn id="7" fill="hold">
                            <p:stCondLst>
                              <p:cond delay="0"/>
                            </p:stCondLst>
                            <p:childTnLst>
                              <p:par>
                                <p:cTn id="8" presetID="10" presetClass="entr" presetSubtype="0" fill="hold" grpId="0" nodeType="after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fade">
                                      <p:cBhvr>
                                        <p:cTn id="10" dur="500"/>
                                        <p:tgtEl>
                                          <p:spTgt spid="32"/>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par>
                                <p:cTn id="15" presetID="10" presetClass="entr" presetSubtype="0" fill="hold" grpId="0" nodeType="with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fade">
                                      <p:cBhvr>
                                        <p:cTn id="17" dur="500"/>
                                        <p:tgtEl>
                                          <p:spTgt spid="23"/>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37"/>
                                        </p:tgtEl>
                                        <p:attrNameLst>
                                          <p:attrName>style.visibility</p:attrName>
                                        </p:attrNameLst>
                                      </p:cBhvr>
                                      <p:to>
                                        <p:strVal val="visible"/>
                                      </p:to>
                                    </p:set>
                                  </p:childTnLst>
                                </p:cTn>
                              </p:par>
                            </p:childTnLst>
                          </p:cTn>
                        </p:par>
                        <p:par>
                          <p:cTn id="22" fill="hold">
                            <p:stCondLst>
                              <p:cond delay="0"/>
                            </p:stCondLst>
                            <p:childTnLst>
                              <p:par>
                                <p:cTn id="23" presetID="10" presetClass="entr" presetSubtype="0" fill="hold" grpId="0" nodeType="afterEffect">
                                  <p:stCondLst>
                                    <p:cond delay="0"/>
                                  </p:stCondLst>
                                  <p:childTnLst>
                                    <p:set>
                                      <p:cBhvr>
                                        <p:cTn id="24" dur="1" fill="hold">
                                          <p:stCondLst>
                                            <p:cond delay="0"/>
                                          </p:stCondLst>
                                        </p:cTn>
                                        <p:tgtEl>
                                          <p:spTgt spid="41"/>
                                        </p:tgtEl>
                                        <p:attrNameLst>
                                          <p:attrName>style.visibility</p:attrName>
                                        </p:attrNameLst>
                                      </p:cBhvr>
                                      <p:to>
                                        <p:strVal val="visible"/>
                                      </p:to>
                                    </p:set>
                                    <p:animEffect transition="in" filter="fade">
                                      <p:cBhvr>
                                        <p:cTn id="25"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32" grpId="0" animBg="1"/>
      <p:bldP spid="41"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170" y="289512"/>
            <a:ext cx="11652805" cy="899665"/>
          </a:xfrm>
        </p:spPr>
        <p:txBody>
          <a:bodyPr/>
          <a:lstStyle/>
          <a:p>
            <a:r>
              <a:rPr lang="en-US" sz="5400" dirty="0" smtClean="0"/>
              <a:t>SharePoint Workloads</a:t>
            </a:r>
            <a:endParaRPr lang="en-US" sz="5400" dirty="0"/>
          </a:p>
        </p:txBody>
      </p:sp>
      <p:sp>
        <p:nvSpPr>
          <p:cNvPr id="4" name="Rectangle 3"/>
          <p:cNvSpPr/>
          <p:nvPr/>
        </p:nvSpPr>
        <p:spPr>
          <a:xfrm>
            <a:off x="269170" y="1430914"/>
            <a:ext cx="11125200" cy="4678204"/>
          </a:xfrm>
          <a:prstGeom prst="rect">
            <a:avLst/>
          </a:prstGeom>
        </p:spPr>
        <p:txBody>
          <a:bodyPr wrap="square">
            <a:spAutoFit/>
          </a:bodyPr>
          <a:lstStyle/>
          <a:p>
            <a:r>
              <a:rPr lang="en-US" sz="4000" dirty="0">
                <a:solidFill>
                  <a:schemeClr val="tx2"/>
                </a:solidFill>
              </a:rPr>
              <a:t>SharePoint for Internet Sites (FIS)</a:t>
            </a:r>
          </a:p>
          <a:p>
            <a:r>
              <a:rPr lang="en-US" sz="2000" dirty="0">
                <a:latin typeface="Segoe UI" pitchFamily="34" charset="0"/>
                <a:ea typeface="Segoe UI" pitchFamily="34" charset="0"/>
                <a:cs typeface="Segoe UI" pitchFamily="34" charset="0"/>
              </a:rPr>
              <a:t>Public facing, anonymous access </a:t>
            </a:r>
            <a:r>
              <a:rPr lang="en-US" sz="2000" dirty="0" smtClean="0">
                <a:latin typeface="Segoe UI" pitchFamily="34" charset="0"/>
                <a:ea typeface="Segoe UI" pitchFamily="34" charset="0"/>
                <a:cs typeface="Segoe UI" pitchFamily="34" charset="0"/>
              </a:rPr>
              <a:t>sites</a:t>
            </a:r>
            <a:br>
              <a:rPr lang="en-US" sz="2000" dirty="0" smtClean="0">
                <a:latin typeface="Segoe UI" pitchFamily="34" charset="0"/>
                <a:ea typeface="Segoe UI" pitchFamily="34" charset="0"/>
                <a:cs typeface="Segoe UI" pitchFamily="34" charset="0"/>
              </a:rPr>
            </a:br>
            <a:endParaRPr lang="en-US" sz="2000" dirty="0">
              <a:latin typeface="Segoe UI" pitchFamily="34" charset="0"/>
              <a:ea typeface="Segoe UI" pitchFamily="34" charset="0"/>
              <a:cs typeface="Segoe UI" pitchFamily="34" charset="0"/>
            </a:endParaRPr>
          </a:p>
          <a:p>
            <a:r>
              <a:rPr lang="en-US" sz="4000" dirty="0">
                <a:solidFill>
                  <a:schemeClr val="tx2"/>
                </a:solidFill>
              </a:rPr>
              <a:t>Developer, Test and Staging Environments </a:t>
            </a:r>
          </a:p>
          <a:p>
            <a:r>
              <a:rPr lang="en-US" sz="2000" dirty="0">
                <a:latin typeface="Segoe UI" pitchFamily="34" charset="0"/>
                <a:ea typeface="Segoe UI" pitchFamily="34" charset="0"/>
                <a:cs typeface="Segoe UI" pitchFamily="34" charset="0"/>
              </a:rPr>
              <a:t>Quickly provision and un-provision entire </a:t>
            </a:r>
            <a:r>
              <a:rPr lang="en-US" sz="2000" dirty="0" smtClean="0">
                <a:latin typeface="Segoe UI" pitchFamily="34" charset="0"/>
                <a:ea typeface="Segoe UI" pitchFamily="34" charset="0"/>
                <a:cs typeface="Segoe UI" pitchFamily="34" charset="0"/>
              </a:rPr>
              <a:t>environments</a:t>
            </a:r>
            <a:r>
              <a:rPr lang="en-US" sz="2800" dirty="0" smtClean="0">
                <a:latin typeface="Segoe UI" pitchFamily="34" charset="0"/>
                <a:ea typeface="Segoe UI" pitchFamily="34" charset="0"/>
                <a:cs typeface="Segoe UI" pitchFamily="34" charset="0"/>
              </a:rPr>
              <a:t/>
            </a:r>
            <a:br>
              <a:rPr lang="en-US" sz="2800" dirty="0" smtClean="0">
                <a:latin typeface="Segoe UI" pitchFamily="34" charset="0"/>
                <a:ea typeface="Segoe UI" pitchFamily="34" charset="0"/>
                <a:cs typeface="Segoe UI" pitchFamily="34" charset="0"/>
              </a:rPr>
            </a:br>
            <a:endParaRPr lang="en-US" dirty="0">
              <a:latin typeface="Segoe UI" pitchFamily="34" charset="0"/>
              <a:ea typeface="Segoe UI" pitchFamily="34" charset="0"/>
              <a:cs typeface="Segoe UI" pitchFamily="34" charset="0"/>
            </a:endParaRPr>
          </a:p>
          <a:p>
            <a:r>
              <a:rPr lang="en-US" sz="4000" dirty="0">
                <a:solidFill>
                  <a:schemeClr val="tx2"/>
                </a:solidFill>
              </a:rPr>
              <a:t>Hybrid Applications</a:t>
            </a:r>
          </a:p>
          <a:p>
            <a:r>
              <a:rPr lang="en-US" sz="2000" dirty="0">
                <a:latin typeface="Segoe UI" pitchFamily="34" charset="0"/>
                <a:ea typeface="Segoe UI" pitchFamily="34" charset="0"/>
                <a:cs typeface="Segoe UI" pitchFamily="34" charset="0"/>
              </a:rPr>
              <a:t>Applications that span your data center and the cloud</a:t>
            </a:r>
            <a:br>
              <a:rPr lang="en-US" sz="2000" dirty="0">
                <a:latin typeface="Segoe UI" pitchFamily="34" charset="0"/>
                <a:ea typeface="Segoe UI" pitchFamily="34" charset="0"/>
                <a:cs typeface="Segoe UI" pitchFamily="34" charset="0"/>
              </a:rPr>
            </a:br>
            <a:endParaRPr lang="en-US" sz="2000" dirty="0">
              <a:latin typeface="Segoe UI" pitchFamily="34" charset="0"/>
              <a:ea typeface="Segoe UI" pitchFamily="34" charset="0"/>
              <a:cs typeface="Segoe UI" pitchFamily="34" charset="0"/>
            </a:endParaRPr>
          </a:p>
          <a:p>
            <a:pPr lvl="0"/>
            <a:r>
              <a:rPr lang="en-US" sz="4000" dirty="0">
                <a:solidFill>
                  <a:schemeClr val="tx2"/>
                </a:solidFill>
              </a:rPr>
              <a:t>Disaster Recovery</a:t>
            </a:r>
          </a:p>
          <a:p>
            <a:pPr lvl="0"/>
            <a:r>
              <a:rPr lang="en-US" sz="2000" dirty="0">
                <a:latin typeface="Segoe UI" pitchFamily="34" charset="0"/>
                <a:ea typeface="Segoe UI" pitchFamily="34" charset="0"/>
                <a:cs typeface="Segoe UI" pitchFamily="34" charset="0"/>
              </a:rPr>
              <a:t>Quickly recover from a disaster, only pay for use</a:t>
            </a:r>
          </a:p>
        </p:txBody>
      </p:sp>
    </p:spTree>
    <p:extLst>
      <p:ext uri="{BB962C8B-B14F-4D97-AF65-F5344CB8AC3E}">
        <p14:creationId xmlns:p14="http://schemas.microsoft.com/office/powerpoint/2010/main" val="1982869869"/>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69169" y="1620344"/>
            <a:ext cx="11650488" cy="4339627"/>
          </a:xfrm>
        </p:spPr>
        <p:txBody>
          <a:bodyPr/>
          <a:lstStyle/>
          <a:p>
            <a:pPr marL="0" indent="0">
              <a:buNone/>
            </a:pPr>
            <a:r>
              <a:rPr lang="en-US" sz="4000" dirty="0" smtClean="0">
                <a:solidFill>
                  <a:schemeClr val="tx2"/>
                </a:solidFill>
              </a:rPr>
              <a:t>Product Support</a:t>
            </a:r>
          </a:p>
          <a:p>
            <a:pPr marL="0" indent="0">
              <a:buNone/>
            </a:pPr>
            <a:r>
              <a:rPr lang="en-US" sz="2000" dirty="0"/>
              <a:t>SharePoint Server 2010 </a:t>
            </a:r>
            <a:r>
              <a:rPr lang="en-US" sz="2000" dirty="0" smtClean="0"/>
              <a:t>and 2013 supports </a:t>
            </a:r>
            <a:r>
              <a:rPr lang="en-US" sz="2000" dirty="0"/>
              <a:t>the hosted virtualization solution of Microsoft, as well as required technologies, such as Microsoft SQL Server, when these products and technologies are deployed on the Windows Azure platform. </a:t>
            </a:r>
            <a:endParaRPr lang="en-US" sz="2000" dirty="0" smtClean="0"/>
          </a:p>
          <a:p>
            <a:pPr marL="0" indent="0">
              <a:buNone/>
            </a:pPr>
            <a:endParaRPr lang="en-US" sz="2000" dirty="0"/>
          </a:p>
          <a:p>
            <a:pPr marL="0" indent="0">
              <a:buNone/>
            </a:pPr>
            <a:r>
              <a:rPr lang="en-US" sz="4000" dirty="0">
                <a:solidFill>
                  <a:schemeClr val="tx2"/>
                </a:solidFill>
              </a:rPr>
              <a:t>FAST Support</a:t>
            </a:r>
          </a:p>
          <a:p>
            <a:pPr marL="0" indent="0">
              <a:buNone/>
            </a:pPr>
            <a:r>
              <a:rPr lang="en-US" sz="2000" dirty="0"/>
              <a:t>We do not support Microsoft FAST Search Server 2010 for SharePoint deployments on Windows Azure. </a:t>
            </a:r>
            <a:endParaRPr lang="en-US" sz="2000" dirty="0" smtClean="0"/>
          </a:p>
          <a:p>
            <a:pPr marL="0" indent="0">
              <a:buNone/>
            </a:pPr>
            <a:endParaRPr lang="en-US" sz="2000" dirty="0"/>
          </a:p>
          <a:p>
            <a:pPr marL="0" indent="0">
              <a:buNone/>
            </a:pPr>
            <a:r>
              <a:rPr lang="en-US" sz="4000" dirty="0" smtClean="0">
                <a:solidFill>
                  <a:schemeClr val="tx2"/>
                </a:solidFill>
              </a:rPr>
              <a:t>SharePoint Online Feature Availability in O365</a:t>
            </a:r>
            <a:endParaRPr lang="en-US" sz="4000" dirty="0">
              <a:solidFill>
                <a:schemeClr val="tx2"/>
              </a:solidFill>
            </a:endParaRPr>
          </a:p>
          <a:p>
            <a:pPr marL="0" indent="0">
              <a:buNone/>
            </a:pPr>
            <a:r>
              <a:rPr lang="en-US" sz="2000" dirty="0" smtClean="0">
                <a:hlinkClick r:id="rId2"/>
              </a:rPr>
              <a:t>http</a:t>
            </a:r>
            <a:r>
              <a:rPr lang="en-US" sz="2000" dirty="0">
                <a:hlinkClick r:id="rId2"/>
              </a:rPr>
              <a:t>://</a:t>
            </a:r>
            <a:r>
              <a:rPr lang="en-US" sz="2000" dirty="0" smtClean="0">
                <a:hlinkClick r:id="rId2"/>
              </a:rPr>
              <a:t>technet.microsoft.com/library/jj819267.aspx</a:t>
            </a:r>
            <a:r>
              <a:rPr lang="en-US" sz="2000" dirty="0" smtClean="0"/>
              <a:t>  </a:t>
            </a:r>
            <a:endParaRPr lang="en-US" sz="2000" dirty="0"/>
          </a:p>
        </p:txBody>
      </p:sp>
      <p:sp>
        <p:nvSpPr>
          <p:cNvPr id="2" name="Title 1"/>
          <p:cNvSpPr>
            <a:spLocks noGrp="1"/>
          </p:cNvSpPr>
          <p:nvPr>
            <p:ph type="title"/>
          </p:nvPr>
        </p:nvSpPr>
        <p:spPr/>
        <p:txBody>
          <a:bodyPr/>
          <a:lstStyle/>
          <a:p>
            <a:r>
              <a:rPr lang="en-US" sz="5400" dirty="0" smtClean="0"/>
              <a:t>SharePoint</a:t>
            </a:r>
            <a:r>
              <a:rPr lang="en-US" dirty="0" smtClean="0"/>
              <a:t> Support on Windows Azure</a:t>
            </a:r>
            <a:endParaRPr lang="en-US" dirty="0"/>
          </a:p>
        </p:txBody>
      </p:sp>
    </p:spTree>
    <p:extLst>
      <p:ext uri="{BB962C8B-B14F-4D97-AF65-F5344CB8AC3E}">
        <p14:creationId xmlns:p14="http://schemas.microsoft.com/office/powerpoint/2010/main" val="2827740175"/>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txBox="1">
            <a:spLocks/>
          </p:cNvSpPr>
          <p:nvPr/>
        </p:nvSpPr>
        <p:spPr>
          <a:xfrm>
            <a:off x="4686445" y="3714264"/>
            <a:ext cx="6380162" cy="369332"/>
          </a:xfrm>
          <a:prstGeom prst="rect">
            <a:avLst/>
          </a:prstGeom>
        </p:spPr>
        <p:txBody>
          <a:bodyPr vert="horz" lIns="0" tIns="0" rIns="0" bIns="0" rtlCol="0">
            <a:spAutoFit/>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tx1">
                    <a:alpha val="99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indent="0">
              <a:lnSpc>
                <a:spcPct val="100000"/>
              </a:lnSpc>
              <a:buNone/>
            </a:pPr>
            <a:r>
              <a:rPr lang="en-US" sz="2400" dirty="0"/>
              <a:t>How can I migrate SharePoint to the cloud</a:t>
            </a:r>
            <a:r>
              <a:rPr lang="en-US" sz="2400" dirty="0" smtClean="0"/>
              <a:t>?</a:t>
            </a:r>
            <a:endParaRPr lang="en-US" sz="2400" dirty="0"/>
          </a:p>
        </p:txBody>
      </p:sp>
      <p:sp>
        <p:nvSpPr>
          <p:cNvPr id="3" name="Title 2"/>
          <p:cNvSpPr>
            <a:spLocks noGrp="1"/>
          </p:cNvSpPr>
          <p:nvPr>
            <p:ph type="title"/>
          </p:nvPr>
        </p:nvSpPr>
        <p:spPr>
          <a:xfrm>
            <a:off x="269169" y="2084173"/>
            <a:ext cx="11650488" cy="1292639"/>
          </a:xfrm>
        </p:spPr>
        <p:txBody>
          <a:bodyPr/>
          <a:lstStyle/>
          <a:p>
            <a:r>
              <a:rPr lang="en-US" sz="8000" dirty="0" smtClean="0"/>
              <a:t>Migration Approaches</a:t>
            </a:r>
            <a:endParaRPr lang="en-US" sz="8000" dirty="0"/>
          </a:p>
        </p:txBody>
      </p:sp>
    </p:spTree>
    <p:extLst>
      <p:ext uri="{BB962C8B-B14F-4D97-AF65-F5344CB8AC3E}">
        <p14:creationId xmlns:p14="http://schemas.microsoft.com/office/powerpoint/2010/main" val="6248081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25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25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69169" y="1539679"/>
            <a:ext cx="8111243" cy="3108521"/>
          </a:xfrm>
        </p:spPr>
        <p:txBody>
          <a:bodyPr/>
          <a:lstStyle/>
          <a:p>
            <a:pPr marL="0" indent="0">
              <a:buNone/>
            </a:pPr>
            <a:r>
              <a:rPr lang="en-US" sz="4000" dirty="0">
                <a:solidFill>
                  <a:schemeClr val="tx2"/>
                </a:solidFill>
                <a:ea typeface="Segoe UI" pitchFamily="34" charset="0"/>
                <a:cs typeface="Segoe UI Light" pitchFamily="34" charset="0"/>
              </a:rPr>
              <a:t>Forklift Migration </a:t>
            </a:r>
          </a:p>
          <a:p>
            <a:pPr marL="0" indent="0">
              <a:buNone/>
            </a:pPr>
            <a:r>
              <a:rPr lang="en-US" sz="2000" dirty="0"/>
              <a:t>Bring entire application and all dependencies</a:t>
            </a:r>
          </a:p>
          <a:p>
            <a:pPr marL="0" indent="0">
              <a:buNone/>
            </a:pPr>
            <a:r>
              <a:rPr lang="en-US" sz="4000" dirty="0">
                <a:solidFill>
                  <a:schemeClr val="tx2"/>
                </a:solidFill>
                <a:ea typeface="Segoe UI" pitchFamily="34" charset="0"/>
                <a:cs typeface="Segoe UI Light" pitchFamily="34" charset="0"/>
              </a:rPr>
              <a:t>Hybrid Migration</a:t>
            </a:r>
          </a:p>
          <a:p>
            <a:pPr marL="0" indent="0">
              <a:buNone/>
            </a:pPr>
            <a:r>
              <a:rPr lang="en-US" sz="2000" dirty="0"/>
              <a:t>Bring portion of application to the cloud while some resources stay on-premises</a:t>
            </a:r>
          </a:p>
          <a:p>
            <a:pPr marL="0" indent="0">
              <a:buNone/>
            </a:pPr>
            <a:r>
              <a:rPr lang="en-US" sz="4000" dirty="0">
                <a:solidFill>
                  <a:schemeClr val="tx2"/>
                </a:solidFill>
                <a:ea typeface="Segoe UI" pitchFamily="34" charset="0"/>
                <a:cs typeface="Segoe UI Light" pitchFamily="34" charset="0"/>
              </a:rPr>
              <a:t>IaaS to PaaS Migration</a:t>
            </a:r>
          </a:p>
          <a:p>
            <a:pPr marL="0" indent="0">
              <a:buNone/>
            </a:pPr>
            <a:r>
              <a:rPr lang="en-US" sz="2000" dirty="0"/>
              <a:t>Migrating application to web or worker roles with dependencies that work better on a VM</a:t>
            </a:r>
          </a:p>
        </p:txBody>
      </p:sp>
      <p:sp>
        <p:nvSpPr>
          <p:cNvPr id="2" name="Title 1"/>
          <p:cNvSpPr>
            <a:spLocks noGrp="1"/>
          </p:cNvSpPr>
          <p:nvPr>
            <p:ph type="title"/>
          </p:nvPr>
        </p:nvSpPr>
        <p:spPr/>
        <p:txBody>
          <a:bodyPr/>
          <a:lstStyle/>
          <a:p>
            <a:r>
              <a:rPr lang="en-US" sz="5400" dirty="0" smtClean="0"/>
              <a:t>Migration Types</a:t>
            </a:r>
            <a:endParaRPr lang="en-US" sz="5400" dirty="0"/>
          </a:p>
        </p:txBody>
      </p:sp>
      <p:sp>
        <p:nvSpPr>
          <p:cNvPr id="4" name="Freeform 25"/>
          <p:cNvSpPr>
            <a:spLocks noEditPoints="1"/>
          </p:cNvSpPr>
          <p:nvPr/>
        </p:nvSpPr>
        <p:spPr bwMode="black">
          <a:xfrm>
            <a:off x="8228012" y="3338742"/>
            <a:ext cx="3075750" cy="2618916"/>
          </a:xfrm>
          <a:custGeom>
            <a:avLst/>
            <a:gdLst>
              <a:gd name="T0" fmla="*/ 300 w 300"/>
              <a:gd name="T1" fmla="*/ 201 h 255"/>
              <a:gd name="T2" fmla="*/ 288 w 300"/>
              <a:gd name="T3" fmla="*/ 210 h 255"/>
              <a:gd name="T4" fmla="*/ 285 w 300"/>
              <a:gd name="T5" fmla="*/ 214 h 255"/>
              <a:gd name="T6" fmla="*/ 266 w 300"/>
              <a:gd name="T7" fmla="*/ 230 h 255"/>
              <a:gd name="T8" fmla="*/ 229 w 300"/>
              <a:gd name="T9" fmla="*/ 245 h 255"/>
              <a:gd name="T10" fmla="*/ 169 w 300"/>
              <a:gd name="T11" fmla="*/ 253 h 255"/>
              <a:gd name="T12" fmla="*/ 47 w 300"/>
              <a:gd name="T13" fmla="*/ 231 h 255"/>
              <a:gd name="T14" fmla="*/ 47 w 300"/>
              <a:gd name="T15" fmla="*/ 186 h 255"/>
              <a:gd name="T16" fmla="*/ 89 w 300"/>
              <a:gd name="T17" fmla="*/ 168 h 255"/>
              <a:gd name="T18" fmla="*/ 130 w 300"/>
              <a:gd name="T19" fmla="*/ 171 h 255"/>
              <a:gd name="T20" fmla="*/ 163 w 300"/>
              <a:gd name="T21" fmla="*/ 174 h 255"/>
              <a:gd name="T22" fmla="*/ 198 w 300"/>
              <a:gd name="T23" fmla="*/ 169 h 255"/>
              <a:gd name="T24" fmla="*/ 219 w 300"/>
              <a:gd name="T25" fmla="*/ 182 h 255"/>
              <a:gd name="T26" fmla="*/ 201 w 300"/>
              <a:gd name="T27" fmla="*/ 195 h 255"/>
              <a:gd name="T28" fmla="*/ 174 w 300"/>
              <a:gd name="T29" fmla="*/ 194 h 255"/>
              <a:gd name="T30" fmla="*/ 144 w 300"/>
              <a:gd name="T31" fmla="*/ 202 h 255"/>
              <a:gd name="T32" fmla="*/ 177 w 300"/>
              <a:gd name="T33" fmla="*/ 217 h 255"/>
              <a:gd name="T34" fmla="*/ 223 w 300"/>
              <a:gd name="T35" fmla="*/ 218 h 255"/>
              <a:gd name="T36" fmla="*/ 255 w 300"/>
              <a:gd name="T37" fmla="*/ 209 h 255"/>
              <a:gd name="T38" fmla="*/ 287 w 300"/>
              <a:gd name="T39" fmla="*/ 193 h 255"/>
              <a:gd name="T40" fmla="*/ 300 w 300"/>
              <a:gd name="T41" fmla="*/ 201 h 255"/>
              <a:gd name="T42" fmla="*/ 34 w 300"/>
              <a:gd name="T43" fmla="*/ 173 h 255"/>
              <a:gd name="T44" fmla="*/ 0 w 300"/>
              <a:gd name="T45" fmla="*/ 173 h 255"/>
              <a:gd name="T46" fmla="*/ 0 w 300"/>
              <a:gd name="T47" fmla="*/ 240 h 255"/>
              <a:gd name="T48" fmla="*/ 34 w 300"/>
              <a:gd name="T49" fmla="*/ 240 h 255"/>
              <a:gd name="T50" fmla="*/ 39 w 300"/>
              <a:gd name="T51" fmla="*/ 235 h 255"/>
              <a:gd name="T52" fmla="*/ 39 w 300"/>
              <a:gd name="T53" fmla="*/ 177 h 255"/>
              <a:gd name="T54" fmla="*/ 34 w 300"/>
              <a:gd name="T55" fmla="*/ 173 h 255"/>
              <a:gd name="T56" fmla="*/ 246 w 300"/>
              <a:gd name="T57" fmla="*/ 24 h 255"/>
              <a:gd name="T58" fmla="*/ 246 w 300"/>
              <a:gd name="T59" fmla="*/ 147 h 255"/>
              <a:gd name="T60" fmla="*/ 123 w 300"/>
              <a:gd name="T61" fmla="*/ 147 h 255"/>
              <a:gd name="T62" fmla="*/ 123 w 300"/>
              <a:gd name="T63" fmla="*/ 122 h 255"/>
              <a:gd name="T64" fmla="*/ 99 w 300"/>
              <a:gd name="T65" fmla="*/ 122 h 255"/>
              <a:gd name="T66" fmla="*/ 99 w 300"/>
              <a:gd name="T67" fmla="*/ 0 h 255"/>
              <a:gd name="T68" fmla="*/ 221 w 300"/>
              <a:gd name="T69" fmla="*/ 0 h 255"/>
              <a:gd name="T70" fmla="*/ 221 w 300"/>
              <a:gd name="T71" fmla="*/ 24 h 255"/>
              <a:gd name="T72" fmla="*/ 246 w 300"/>
              <a:gd name="T73" fmla="*/ 24 h 255"/>
              <a:gd name="T74" fmla="*/ 123 w 300"/>
              <a:gd name="T75" fmla="*/ 116 h 255"/>
              <a:gd name="T76" fmla="*/ 123 w 300"/>
              <a:gd name="T77" fmla="*/ 24 h 255"/>
              <a:gd name="T78" fmla="*/ 215 w 300"/>
              <a:gd name="T79" fmla="*/ 24 h 255"/>
              <a:gd name="T80" fmla="*/ 215 w 300"/>
              <a:gd name="T81" fmla="*/ 6 h 255"/>
              <a:gd name="T82" fmla="*/ 105 w 300"/>
              <a:gd name="T83" fmla="*/ 6 h 255"/>
              <a:gd name="T84" fmla="*/ 105 w 300"/>
              <a:gd name="T85" fmla="*/ 116 h 255"/>
              <a:gd name="T86" fmla="*/ 123 w 300"/>
              <a:gd name="T87" fmla="*/ 116 h 255"/>
              <a:gd name="T88" fmla="*/ 224 w 300"/>
              <a:gd name="T89" fmla="*/ 85 h 255"/>
              <a:gd name="T90" fmla="*/ 183 w 300"/>
              <a:gd name="T91" fmla="*/ 56 h 255"/>
              <a:gd name="T92" fmla="*/ 183 w 300"/>
              <a:gd name="T93" fmla="*/ 76 h 255"/>
              <a:gd name="T94" fmla="*/ 145 w 300"/>
              <a:gd name="T95" fmla="*/ 76 h 255"/>
              <a:gd name="T96" fmla="*/ 145 w 300"/>
              <a:gd name="T97" fmla="*/ 94 h 255"/>
              <a:gd name="T98" fmla="*/ 183 w 300"/>
              <a:gd name="T99" fmla="*/ 94 h 255"/>
              <a:gd name="T100" fmla="*/ 183 w 300"/>
              <a:gd name="T101" fmla="*/ 115 h 255"/>
              <a:gd name="T102" fmla="*/ 224 w 300"/>
              <a:gd name="T103" fmla="*/ 85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00" h="255">
                <a:moveTo>
                  <a:pt x="300" y="201"/>
                </a:moveTo>
                <a:cubicBezTo>
                  <a:pt x="300" y="201"/>
                  <a:pt x="299" y="202"/>
                  <a:pt x="288" y="210"/>
                </a:cubicBezTo>
                <a:cubicBezTo>
                  <a:pt x="288" y="210"/>
                  <a:pt x="286" y="214"/>
                  <a:pt x="285" y="214"/>
                </a:cubicBezTo>
                <a:cubicBezTo>
                  <a:pt x="280" y="218"/>
                  <a:pt x="275" y="223"/>
                  <a:pt x="266" y="230"/>
                </a:cubicBezTo>
                <a:cubicBezTo>
                  <a:pt x="257" y="231"/>
                  <a:pt x="238" y="240"/>
                  <a:pt x="229" y="245"/>
                </a:cubicBezTo>
                <a:cubicBezTo>
                  <a:pt x="212" y="244"/>
                  <a:pt x="187" y="248"/>
                  <a:pt x="169" y="253"/>
                </a:cubicBezTo>
                <a:cubicBezTo>
                  <a:pt x="143" y="249"/>
                  <a:pt x="140" y="255"/>
                  <a:pt x="47" y="231"/>
                </a:cubicBezTo>
                <a:cubicBezTo>
                  <a:pt x="47" y="231"/>
                  <a:pt x="47" y="194"/>
                  <a:pt x="47" y="186"/>
                </a:cubicBezTo>
                <a:cubicBezTo>
                  <a:pt x="64" y="182"/>
                  <a:pt x="69" y="171"/>
                  <a:pt x="89" y="168"/>
                </a:cubicBezTo>
                <a:cubicBezTo>
                  <a:pt x="103" y="166"/>
                  <a:pt x="116" y="167"/>
                  <a:pt x="130" y="171"/>
                </a:cubicBezTo>
                <a:cubicBezTo>
                  <a:pt x="139" y="174"/>
                  <a:pt x="148" y="176"/>
                  <a:pt x="163" y="174"/>
                </a:cubicBezTo>
                <a:cubicBezTo>
                  <a:pt x="176" y="173"/>
                  <a:pt x="181" y="169"/>
                  <a:pt x="198" y="169"/>
                </a:cubicBezTo>
                <a:cubicBezTo>
                  <a:pt x="209" y="169"/>
                  <a:pt x="220" y="176"/>
                  <a:pt x="219" y="182"/>
                </a:cubicBezTo>
                <a:cubicBezTo>
                  <a:pt x="219" y="188"/>
                  <a:pt x="208" y="194"/>
                  <a:pt x="201" y="195"/>
                </a:cubicBezTo>
                <a:cubicBezTo>
                  <a:pt x="185" y="195"/>
                  <a:pt x="189" y="194"/>
                  <a:pt x="174" y="194"/>
                </a:cubicBezTo>
                <a:cubicBezTo>
                  <a:pt x="156" y="194"/>
                  <a:pt x="155" y="197"/>
                  <a:pt x="144" y="202"/>
                </a:cubicBezTo>
                <a:cubicBezTo>
                  <a:pt x="155" y="205"/>
                  <a:pt x="162" y="209"/>
                  <a:pt x="177" y="217"/>
                </a:cubicBezTo>
                <a:cubicBezTo>
                  <a:pt x="193" y="215"/>
                  <a:pt x="209" y="217"/>
                  <a:pt x="223" y="218"/>
                </a:cubicBezTo>
                <a:cubicBezTo>
                  <a:pt x="235" y="215"/>
                  <a:pt x="241" y="210"/>
                  <a:pt x="255" y="209"/>
                </a:cubicBezTo>
                <a:cubicBezTo>
                  <a:pt x="264" y="202"/>
                  <a:pt x="276" y="191"/>
                  <a:pt x="287" y="193"/>
                </a:cubicBezTo>
                <a:cubicBezTo>
                  <a:pt x="293" y="194"/>
                  <a:pt x="300" y="201"/>
                  <a:pt x="300" y="201"/>
                </a:cubicBezTo>
                <a:close/>
                <a:moveTo>
                  <a:pt x="34" y="173"/>
                </a:moveTo>
                <a:cubicBezTo>
                  <a:pt x="0" y="173"/>
                  <a:pt x="0" y="173"/>
                  <a:pt x="0" y="173"/>
                </a:cubicBezTo>
                <a:cubicBezTo>
                  <a:pt x="0" y="240"/>
                  <a:pt x="0" y="240"/>
                  <a:pt x="0" y="240"/>
                </a:cubicBezTo>
                <a:cubicBezTo>
                  <a:pt x="34" y="240"/>
                  <a:pt x="34" y="240"/>
                  <a:pt x="34" y="240"/>
                </a:cubicBezTo>
                <a:cubicBezTo>
                  <a:pt x="37" y="240"/>
                  <a:pt x="39" y="238"/>
                  <a:pt x="39" y="235"/>
                </a:cubicBezTo>
                <a:cubicBezTo>
                  <a:pt x="39" y="177"/>
                  <a:pt x="39" y="177"/>
                  <a:pt x="39" y="177"/>
                </a:cubicBezTo>
                <a:cubicBezTo>
                  <a:pt x="39" y="175"/>
                  <a:pt x="37" y="173"/>
                  <a:pt x="34" y="173"/>
                </a:cubicBezTo>
                <a:close/>
                <a:moveTo>
                  <a:pt x="246" y="24"/>
                </a:moveTo>
                <a:cubicBezTo>
                  <a:pt x="246" y="147"/>
                  <a:pt x="246" y="147"/>
                  <a:pt x="246" y="147"/>
                </a:cubicBezTo>
                <a:cubicBezTo>
                  <a:pt x="123" y="147"/>
                  <a:pt x="123" y="147"/>
                  <a:pt x="123" y="147"/>
                </a:cubicBezTo>
                <a:cubicBezTo>
                  <a:pt x="123" y="122"/>
                  <a:pt x="123" y="122"/>
                  <a:pt x="123" y="122"/>
                </a:cubicBezTo>
                <a:cubicBezTo>
                  <a:pt x="99" y="122"/>
                  <a:pt x="99" y="122"/>
                  <a:pt x="99" y="122"/>
                </a:cubicBezTo>
                <a:cubicBezTo>
                  <a:pt x="99" y="0"/>
                  <a:pt x="99" y="0"/>
                  <a:pt x="99" y="0"/>
                </a:cubicBezTo>
                <a:cubicBezTo>
                  <a:pt x="221" y="0"/>
                  <a:pt x="221" y="0"/>
                  <a:pt x="221" y="0"/>
                </a:cubicBezTo>
                <a:cubicBezTo>
                  <a:pt x="221" y="24"/>
                  <a:pt x="221" y="24"/>
                  <a:pt x="221" y="24"/>
                </a:cubicBezTo>
                <a:lnTo>
                  <a:pt x="246" y="24"/>
                </a:lnTo>
                <a:close/>
                <a:moveTo>
                  <a:pt x="123" y="116"/>
                </a:moveTo>
                <a:cubicBezTo>
                  <a:pt x="123" y="24"/>
                  <a:pt x="123" y="24"/>
                  <a:pt x="123" y="24"/>
                </a:cubicBezTo>
                <a:cubicBezTo>
                  <a:pt x="215" y="24"/>
                  <a:pt x="215" y="24"/>
                  <a:pt x="215" y="24"/>
                </a:cubicBezTo>
                <a:cubicBezTo>
                  <a:pt x="215" y="6"/>
                  <a:pt x="215" y="6"/>
                  <a:pt x="215" y="6"/>
                </a:cubicBezTo>
                <a:cubicBezTo>
                  <a:pt x="105" y="6"/>
                  <a:pt x="105" y="6"/>
                  <a:pt x="105" y="6"/>
                </a:cubicBezTo>
                <a:cubicBezTo>
                  <a:pt x="105" y="116"/>
                  <a:pt x="105" y="116"/>
                  <a:pt x="105" y="116"/>
                </a:cubicBezTo>
                <a:lnTo>
                  <a:pt x="123" y="116"/>
                </a:lnTo>
                <a:close/>
                <a:moveTo>
                  <a:pt x="224" y="85"/>
                </a:moveTo>
                <a:cubicBezTo>
                  <a:pt x="183" y="56"/>
                  <a:pt x="183" y="56"/>
                  <a:pt x="183" y="56"/>
                </a:cubicBezTo>
                <a:cubicBezTo>
                  <a:pt x="183" y="76"/>
                  <a:pt x="183" y="76"/>
                  <a:pt x="183" y="76"/>
                </a:cubicBezTo>
                <a:cubicBezTo>
                  <a:pt x="145" y="76"/>
                  <a:pt x="145" y="76"/>
                  <a:pt x="145" y="76"/>
                </a:cubicBezTo>
                <a:cubicBezTo>
                  <a:pt x="145" y="94"/>
                  <a:pt x="145" y="94"/>
                  <a:pt x="145" y="94"/>
                </a:cubicBezTo>
                <a:cubicBezTo>
                  <a:pt x="183" y="94"/>
                  <a:pt x="183" y="94"/>
                  <a:pt x="183" y="94"/>
                </a:cubicBezTo>
                <a:cubicBezTo>
                  <a:pt x="183" y="115"/>
                  <a:pt x="183" y="115"/>
                  <a:pt x="183" y="115"/>
                </a:cubicBezTo>
                <a:lnTo>
                  <a:pt x="224" y="85"/>
                </a:lnTo>
                <a:close/>
              </a:path>
            </a:pathLst>
          </a:custGeom>
          <a:solidFill>
            <a:schemeClr val="accent1"/>
          </a:solidFill>
          <a:ln>
            <a:noFill/>
          </a:ln>
        </p:spPr>
        <p:txBody>
          <a:bodyPr vert="horz" wrap="square" lIns="82305" tIns="41153" rIns="82305" bIns="41153" numCol="1" anchor="t" anchorCtr="0" compatLnSpc="1">
            <a:prstTxWarp prst="textNoShape">
              <a:avLst/>
            </a:prstTxWarp>
          </a:bodyPr>
          <a:lstStyle/>
          <a:p>
            <a:pPr defTabSz="913641"/>
            <a:endParaRPr lang="en-US" sz="1600" dirty="0">
              <a:solidFill>
                <a:srgbClr val="292929"/>
              </a:solidFill>
            </a:endParaRPr>
          </a:p>
        </p:txBody>
      </p:sp>
    </p:spTree>
    <p:extLst>
      <p:ext uri="{BB962C8B-B14F-4D97-AF65-F5344CB8AC3E}">
        <p14:creationId xmlns:p14="http://schemas.microsoft.com/office/powerpoint/2010/main" val="2058057023"/>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69169" y="1584458"/>
            <a:ext cx="11650488" cy="3520942"/>
          </a:xfrm>
        </p:spPr>
        <p:txBody>
          <a:bodyPr/>
          <a:lstStyle/>
          <a:p>
            <a:pPr marL="0" indent="0">
              <a:buNone/>
            </a:pPr>
            <a:r>
              <a:rPr lang="en-US" sz="4000" dirty="0">
                <a:solidFill>
                  <a:schemeClr val="tx2"/>
                </a:solidFill>
                <a:ea typeface="Segoe UI" pitchFamily="34" charset="0"/>
                <a:cs typeface="Segoe UI Light" pitchFamily="34" charset="0"/>
              </a:rPr>
              <a:t>Migrating an Existing Virtual Machine</a:t>
            </a:r>
          </a:p>
          <a:p>
            <a:pPr marL="0" indent="0">
              <a:buNone/>
            </a:pPr>
            <a:r>
              <a:rPr lang="en-US" sz="2000" dirty="0"/>
              <a:t>Application, Configuration and Data in an installed Working State </a:t>
            </a:r>
          </a:p>
          <a:p>
            <a:pPr marL="0" indent="0">
              <a:buNone/>
            </a:pPr>
            <a:r>
              <a:rPr lang="en-US" sz="2000" dirty="0"/>
              <a:t>Requires uploading a large amount of data and a higher risk of drivers or other hardware dependencies on VM not available in the cloud</a:t>
            </a:r>
          </a:p>
          <a:p>
            <a:endParaRPr lang="en-US" sz="2800" dirty="0" smtClean="0">
              <a:solidFill>
                <a:schemeClr val="accent5"/>
              </a:solidFill>
              <a:latin typeface="+mn-lt"/>
            </a:endParaRPr>
          </a:p>
          <a:p>
            <a:pPr marL="0" indent="0">
              <a:buNone/>
            </a:pPr>
            <a:r>
              <a:rPr lang="en-US" sz="4000" dirty="0">
                <a:solidFill>
                  <a:schemeClr val="tx2"/>
                </a:solidFill>
                <a:ea typeface="Segoe UI" pitchFamily="34" charset="0"/>
                <a:cs typeface="Segoe UI Light" pitchFamily="34" charset="0"/>
              </a:rPr>
              <a:t>Build VMs in the Cloud</a:t>
            </a:r>
          </a:p>
          <a:p>
            <a:pPr marL="0" indent="0">
              <a:buNone/>
            </a:pPr>
            <a:r>
              <a:rPr lang="en-US" sz="2000" dirty="0"/>
              <a:t>Lowers upload time and dependency risk</a:t>
            </a:r>
          </a:p>
          <a:p>
            <a:pPr marL="0" indent="0">
              <a:buNone/>
            </a:pPr>
            <a:r>
              <a:rPr lang="en-US" sz="2000" dirty="0"/>
              <a:t>Requires upload and installation of application and data </a:t>
            </a:r>
          </a:p>
        </p:txBody>
      </p:sp>
      <p:sp>
        <p:nvSpPr>
          <p:cNvPr id="2" name="Title 1"/>
          <p:cNvSpPr>
            <a:spLocks noGrp="1"/>
          </p:cNvSpPr>
          <p:nvPr>
            <p:ph type="title"/>
          </p:nvPr>
        </p:nvSpPr>
        <p:spPr/>
        <p:txBody>
          <a:bodyPr/>
          <a:lstStyle/>
          <a:p>
            <a:r>
              <a:rPr lang="en-US" sz="5400" dirty="0" smtClean="0"/>
              <a:t>Migration Approaches</a:t>
            </a:r>
            <a:endParaRPr lang="en-US" sz="5400" dirty="0"/>
          </a:p>
        </p:txBody>
      </p:sp>
    </p:spTree>
    <p:extLst>
      <p:ext uri="{BB962C8B-B14F-4D97-AF65-F5344CB8AC3E}">
        <p14:creationId xmlns:p14="http://schemas.microsoft.com/office/powerpoint/2010/main" val="36642665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0|.5|.5|.5|.5|.5|.5|.5"/>
</p:tagLst>
</file>

<file path=ppt/theme/_rels/theme10.xml.rels><?xml version="1.0" encoding="UTF-8" standalone="yes"?>
<Relationships xmlns="http://schemas.openxmlformats.org/package/2006/relationships"><Relationship Id="rId1" Type="http://schemas.openxmlformats.org/officeDocument/2006/relationships/image" Target="../media/image7.png"/></Relationships>
</file>

<file path=ppt/theme/_rels/theme3.xml.rels><?xml version="1.0" encoding="UTF-8" standalone="yes"?>
<Relationships xmlns="http://schemas.openxmlformats.org/package/2006/relationships"><Relationship Id="rId1" Type="http://schemas.openxmlformats.org/officeDocument/2006/relationships/image" Target="../media/image7.png"/></Relationships>
</file>

<file path=ppt/theme/_rels/theme6.xml.rels><?xml version="1.0" encoding="UTF-8" standalone="yes"?>
<Relationships xmlns="http://schemas.openxmlformats.org/package/2006/relationships"><Relationship Id="rId1" Type="http://schemas.openxmlformats.org/officeDocument/2006/relationships/image" Target="../media/image7.png"/></Relationships>
</file>

<file path=ppt/theme/_rels/theme7.xml.rels><?xml version="1.0" encoding="UTF-8" standalone="yes"?>
<Relationships xmlns="http://schemas.openxmlformats.org/package/2006/relationships"><Relationship Id="rId1" Type="http://schemas.openxmlformats.org/officeDocument/2006/relationships/image" Target="../media/image7.png"/></Relationships>
</file>

<file path=ppt/theme/_rels/theme8.xml.rels><?xml version="1.0" encoding="UTF-8" standalone="yes"?>
<Relationships xmlns="http://schemas.openxmlformats.org/package/2006/relationships"><Relationship Id="rId1" Type="http://schemas.openxmlformats.org/officeDocument/2006/relationships/image" Target="../media/image7.png"/></Relationships>
</file>

<file path=ppt/theme/_rels/theme9.xml.rels><?xml version="1.0" encoding="UTF-8" standalone="yes"?>
<Relationships xmlns="http://schemas.openxmlformats.org/package/2006/relationships"><Relationship Id="rId1" Type="http://schemas.openxmlformats.org/officeDocument/2006/relationships/image" Target="../media/image7.png"/></Relationships>
</file>

<file path=ppt/theme/theme1.xml><?xml version="1.0" encoding="utf-8"?>
<a:theme xmlns:a="http://schemas.openxmlformats.org/drawingml/2006/main" name="TechEd_2012_Template_16x9">
  <a:themeElements>
    <a:clrScheme name="TechED_2012">
      <a:dk1>
        <a:srgbClr val="363535"/>
      </a:dk1>
      <a:lt1>
        <a:srgbClr val="FFFFFF"/>
      </a:lt1>
      <a:dk2>
        <a:srgbClr val="1D4C7C"/>
      </a:dk2>
      <a:lt2>
        <a:srgbClr val="3397D3"/>
      </a:lt2>
      <a:accent1>
        <a:srgbClr val="3397D3"/>
      </a:accent1>
      <a:accent2>
        <a:srgbClr val="8E499C"/>
      </a:accent2>
      <a:accent3>
        <a:srgbClr val="ED5326"/>
      </a:accent3>
      <a:accent4>
        <a:srgbClr val="3BBEB4"/>
      </a:accent4>
      <a:accent5>
        <a:srgbClr val="94C949"/>
      </a:accent5>
      <a:accent6>
        <a:srgbClr val="E7B921"/>
      </a:accent6>
      <a:hlink>
        <a:srgbClr val="3397D3"/>
      </a:hlink>
      <a:folHlink>
        <a:srgbClr val="E7B921"/>
      </a:folHlink>
    </a:clrScheme>
    <a:fontScheme name="Segoe UI - 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200" dirty="0" smtClean="0">
            <a:solidFill>
              <a:srgbClr val="FFFFFF">
                <a:alpha val="98824"/>
              </a:srgbClr>
            </a:solidFill>
            <a:latin typeface="Segoe UI" pitchFamily="34" charset="0"/>
            <a:ea typeface="Segoe UI" pitchFamily="34" charset="0"/>
            <a:cs typeface="Segoe UI" pitchFamily="34" charset="0"/>
          </a:defRPr>
        </a:defPPr>
      </a:lstStyle>
      <a:style>
        <a:lnRef idx="1">
          <a:schemeClr val="accent1"/>
        </a:lnRef>
        <a:fillRef idx="3">
          <a:schemeClr val="accent1"/>
        </a:fillRef>
        <a:effectRef idx="2">
          <a:schemeClr val="accent1"/>
        </a:effectRef>
        <a:fontRef idx="minor">
          <a:schemeClr val="lt1"/>
        </a:fontRef>
      </a:style>
    </a:spDef>
    <a:txDef>
      <a:spPr>
        <a:noFill/>
      </a:spPr>
      <a:bodyPr wrap="square" lIns="91440" tIns="91440" rIns="91440" bIns="91440" rtlCol="0">
        <a:spAutoFit/>
      </a:bodyPr>
      <a:lstStyle>
        <a:defPPr>
          <a:lnSpc>
            <a:spcPct val="90000"/>
          </a:lnSpc>
          <a:spcBef>
            <a:spcPct val="20000"/>
          </a:spcBef>
          <a:buSzPct val="90000"/>
          <a:defRPr sz="3200" dirty="0" err="1" smtClean="0">
            <a:solidFill>
              <a:schemeClr val="tx1">
                <a:alpha val="99000"/>
              </a:schemeClr>
            </a:solidFill>
          </a:defRPr>
        </a:defPPr>
      </a:lstStyle>
    </a:txDef>
  </a:objectDefaults>
  <a:extraClrSchemeLst/>
</a:theme>
</file>

<file path=ppt/theme/theme10.xml><?xml version="1.0" encoding="utf-8"?>
<a:theme xmlns:a="http://schemas.openxmlformats.org/drawingml/2006/main" name="5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11.xml><?xml version="1.0" encoding="utf-8"?>
<a:theme xmlns:a="http://schemas.openxmlformats.org/drawingml/2006/main" name="Azure_PPT_template 1">
  <a:themeElements>
    <a:clrScheme name="Custom 6">
      <a:dk1>
        <a:srgbClr val="505050"/>
      </a:dk1>
      <a:lt1>
        <a:srgbClr val="FFFFFF"/>
      </a:lt1>
      <a:dk2>
        <a:srgbClr val="00188F"/>
      </a:dk2>
      <a:lt2>
        <a:srgbClr val="D2D2D2"/>
      </a:lt2>
      <a:accent1>
        <a:srgbClr val="00BCF2"/>
      </a:accent1>
      <a:accent2>
        <a:srgbClr val="00D8CC"/>
      </a:accent2>
      <a:accent3>
        <a:srgbClr val="7FBA00"/>
      </a:accent3>
      <a:accent4>
        <a:srgbClr val="BAD80A"/>
      </a:accent4>
      <a:accent5>
        <a:srgbClr val="969696"/>
      </a:accent5>
      <a:accent6>
        <a:srgbClr val="000000"/>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White with Consolas font for code slides">
  <a:themeElements>
    <a:clrScheme name="TechEd 2012 Light">
      <a:dk1>
        <a:srgbClr val="000000"/>
      </a:dk1>
      <a:lt1>
        <a:srgbClr val="FFFFFF"/>
      </a:lt1>
      <a:dk2>
        <a:srgbClr val="000000"/>
      </a:dk2>
      <a:lt2>
        <a:srgbClr val="FFFFFF"/>
      </a:lt2>
      <a:accent1>
        <a:srgbClr val="3397D3"/>
      </a:accent1>
      <a:accent2>
        <a:srgbClr val="8E499C"/>
      </a:accent2>
      <a:accent3>
        <a:srgbClr val="ED5326"/>
      </a:accent3>
      <a:accent4>
        <a:srgbClr val="3BBEB4"/>
      </a:accent4>
      <a:accent5>
        <a:srgbClr val="94C949"/>
      </a:accent5>
      <a:accent6>
        <a:srgbClr val="E7B921"/>
      </a:accent6>
      <a:hlink>
        <a:srgbClr val="3397D3"/>
      </a:hlink>
      <a:folHlink>
        <a:srgbClr val="E7B921"/>
      </a:folHlink>
    </a:clrScheme>
    <a:fontScheme name="Segoe UI - 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dirty="0" err="1" smtClean="0">
            <a:gradFill>
              <a:gsLst>
                <a:gs pos="417">
                  <a:srgbClr val="000000"/>
                </a:gs>
                <a:gs pos="100000">
                  <a:srgbClr val="000000"/>
                </a:gs>
              </a:gsLst>
              <a:lin ang="5400000" scaled="0"/>
            </a:gradFill>
          </a:defRPr>
        </a:defPPr>
      </a:lstStyle>
    </a:txDef>
  </a:objectDefaults>
  <a:extraClrSchemeLst/>
</a:theme>
</file>

<file path=ppt/theme/theme3.xml><?xml version="1.0" encoding="utf-8"?>
<a:theme xmlns:a="http://schemas.openxmlformats.org/drawingml/2006/main" name="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4.xml><?xml version="1.0" encoding="utf-8"?>
<a:theme xmlns:a="http://schemas.openxmlformats.org/drawingml/2006/main" name="1_White with Consolas font for code slides">
  <a:themeElements>
    <a:clrScheme name="Custom 12">
      <a:dk1>
        <a:srgbClr val="292929"/>
      </a:dk1>
      <a:lt1>
        <a:srgbClr val="FFFFFF"/>
      </a:lt1>
      <a:dk2>
        <a:srgbClr val="5F5F5F"/>
      </a:dk2>
      <a:lt2>
        <a:srgbClr val="DDDDDD"/>
      </a:lt2>
      <a:accent1>
        <a:srgbClr val="FFBE00"/>
      </a:accent1>
      <a:accent2>
        <a:srgbClr val="00AEEF"/>
      </a:accent2>
      <a:accent3>
        <a:srgbClr val="910091"/>
      </a:accent3>
      <a:accent4>
        <a:srgbClr val="00A600"/>
      </a:accent4>
      <a:accent5>
        <a:srgbClr val="FF0000"/>
      </a:accent5>
      <a:accent6>
        <a:srgbClr val="0071BC"/>
      </a:accent6>
      <a:hlink>
        <a:srgbClr val="0000A6"/>
      </a:hlink>
      <a:folHlink>
        <a:srgbClr val="0071BC"/>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dirty="0" err="1" smtClean="0">
            <a:gradFill>
              <a:gsLst>
                <a:gs pos="417">
                  <a:srgbClr val="000000"/>
                </a:gs>
                <a:gs pos="100000">
                  <a:srgbClr val="000000"/>
                </a:gs>
              </a:gsLst>
              <a:lin ang="5400000" scaled="0"/>
            </a:gradFill>
          </a:defRPr>
        </a:defPPr>
      </a:lstStyle>
    </a:txDef>
  </a:objectDefaults>
  <a:extraClrSchemeLst/>
</a:theme>
</file>

<file path=ppt/theme/theme5.xml><?xml version="1.0" encoding="utf-8"?>
<a:theme xmlns:a="http://schemas.openxmlformats.org/drawingml/2006/main" name="US_CIO_Enterprise_Summit_Template_16x9_Blue">
  <a:themeElements>
    <a:clrScheme name="US_CIO_Enterprise_Summit">
      <a:dk1>
        <a:srgbClr val="0071BD"/>
      </a:dk1>
      <a:lt1>
        <a:srgbClr val="FFFFFF"/>
      </a:lt1>
      <a:dk2>
        <a:srgbClr val="000000"/>
      </a:dk2>
      <a:lt2>
        <a:srgbClr val="BFE4FF"/>
      </a:lt2>
      <a:accent1>
        <a:srgbClr val="0100A6"/>
      </a:accent1>
      <a:accent2>
        <a:srgbClr val="00ADEF"/>
      </a:accent2>
      <a:accent3>
        <a:srgbClr val="0071BD"/>
      </a:accent3>
      <a:accent4>
        <a:srgbClr val="F7C903"/>
      </a:accent4>
      <a:accent5>
        <a:srgbClr val="8CC600"/>
      </a:accent5>
      <a:accent6>
        <a:srgbClr val="01A601"/>
      </a:accent6>
      <a:hlink>
        <a:srgbClr val="F0ED7B"/>
      </a:hlink>
      <a:folHlink>
        <a:srgbClr val="F3EB4F"/>
      </a:folHlink>
    </a:clrScheme>
    <a:fontScheme name="Custom 1">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sz="4000" dirty="0" smtClean="0">
            <a:gradFill>
              <a:gsLst>
                <a:gs pos="0">
                  <a:schemeClr val="tx1"/>
                </a:gs>
                <a:gs pos="86000">
                  <a:schemeClr val="tx1"/>
                </a:gs>
              </a:gsLst>
              <a:lin ang="5400000" scaled="0"/>
            </a:gradFill>
            <a:latin typeface="+mj-lt"/>
          </a:defRPr>
        </a:defPPr>
      </a:lstStyle>
    </a:txDef>
  </a:objectDefaults>
  <a:extraClrSchemeLst/>
</a:theme>
</file>

<file path=ppt/theme/theme6.xml><?xml version="1.0" encoding="utf-8"?>
<a:theme xmlns:a="http://schemas.openxmlformats.org/drawingml/2006/main" name="1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7.xml><?xml version="1.0" encoding="utf-8"?>
<a:theme xmlns:a="http://schemas.openxmlformats.org/drawingml/2006/main" name="2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8.xml><?xml version="1.0" encoding="utf-8"?>
<a:theme xmlns:a="http://schemas.openxmlformats.org/drawingml/2006/main" name="3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9.xml><?xml version="1.0" encoding="utf-8"?>
<a:theme xmlns:a="http://schemas.openxmlformats.org/drawingml/2006/main" name="4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Override1.xml><?xml version="1.0" encoding="utf-8"?>
<a:themeOverride xmlns:a="http://schemas.openxmlformats.org/drawingml/2006/main">
  <a:clrScheme name="Company Meeting 2011">
    <a:dk1>
      <a:srgbClr val="292929"/>
    </a:dk1>
    <a:lt1>
      <a:srgbClr val="FFFFFF"/>
    </a:lt1>
    <a:dk2>
      <a:srgbClr val="5F5F5F"/>
    </a:dk2>
    <a:lt2>
      <a:srgbClr val="DDDDDD"/>
    </a:lt2>
    <a:accent1>
      <a:srgbClr val="FFBE0E"/>
    </a:accent1>
    <a:accent2>
      <a:srgbClr val="000092"/>
    </a:accent2>
    <a:accent3>
      <a:srgbClr val="FF0097"/>
    </a:accent3>
    <a:accent4>
      <a:srgbClr val="8CC600"/>
    </a:accent4>
    <a:accent5>
      <a:srgbClr val="09AEEF"/>
    </a:accent5>
    <a:accent6>
      <a:srgbClr val="910091"/>
    </a:accent6>
    <a:hlink>
      <a:srgbClr val="3F3F9B"/>
    </a:hlink>
    <a:folHlink>
      <a:srgbClr val="3F3F9B"/>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A99F27CD9CAEDD41A6CEC353FC7BFA92" ma:contentTypeVersion="0" ma:contentTypeDescription="Create a new document." ma:contentTypeScope="" ma:versionID="e5376b6e83ebfbcb743155f5b82d515d">
  <xsd:schema xmlns:xsd="http://www.w3.org/2001/XMLSchema" xmlns:xs="http://www.w3.org/2001/XMLSchema" xmlns:p="http://schemas.microsoft.com/office/2006/metadata/properties" targetNamespace="http://schemas.microsoft.com/office/2006/metadata/properties" ma:root="true" ma:fieldsID="aa1222beb234debe96d12a98d24ff8a0">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EF1FE425-EA36-4D8C-A967-84CE3BED24D2}">
  <ds:schemaRefs>
    <ds:schemaRef ds:uri="http://schemas.microsoft.com/sharepoint/v3/contenttype/forms"/>
  </ds:schemaRefs>
</ds:datastoreItem>
</file>

<file path=customXml/itemProps2.xml><?xml version="1.0" encoding="utf-8"?>
<ds:datastoreItem xmlns:ds="http://schemas.openxmlformats.org/officeDocument/2006/customXml" ds:itemID="{4533B204-824E-46A8-BCF0-F2CFEFB6ED2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76D92E10-3D8B-4831-9584-7BC82972C8E2}">
  <ds:schemaRefs>
    <ds:schemaRef ds:uri="http://purl.org/dc/elements/1.1/"/>
    <ds:schemaRef ds:uri="http://purl.org/dc/terms/"/>
    <ds:schemaRef ds:uri="http://schemas.microsoft.com/office/2006/documentManagement/types"/>
    <ds:schemaRef ds:uri="http://schemas.microsoft.com/office/infopath/2007/PartnerControls"/>
    <ds:schemaRef ds:uri="http://schemas.openxmlformats.org/package/2006/metadata/core-properties"/>
    <ds:schemaRef ds:uri="http://schemas.microsoft.com/office/2006/metadata/propertie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TechEd_2012_Template_16x9</Template>
  <TotalTime>262</TotalTime>
  <Words>1883</Words>
  <Application>Microsoft Office PowerPoint</Application>
  <PresentationFormat>Custom</PresentationFormat>
  <Paragraphs>343</Paragraphs>
  <Slides>27</Slides>
  <Notes>13</Notes>
  <HiddenSlides>0</HiddenSlides>
  <MMClips>0</MMClips>
  <ScaleCrop>false</ScaleCrop>
  <HeadingPairs>
    <vt:vector size="6" baseType="variant">
      <vt:variant>
        <vt:lpstr>Fonts Used</vt:lpstr>
      </vt:variant>
      <vt:variant>
        <vt:i4>8</vt:i4>
      </vt:variant>
      <vt:variant>
        <vt:lpstr>Theme</vt:lpstr>
      </vt:variant>
      <vt:variant>
        <vt:i4>11</vt:i4>
      </vt:variant>
      <vt:variant>
        <vt:lpstr>Slide Titles</vt:lpstr>
      </vt:variant>
      <vt:variant>
        <vt:i4>27</vt:i4>
      </vt:variant>
    </vt:vector>
  </HeadingPairs>
  <TitlesOfParts>
    <vt:vector size="46" baseType="lpstr">
      <vt:lpstr>Arial</vt:lpstr>
      <vt:lpstr>Consolas</vt:lpstr>
      <vt:lpstr>Segoe</vt:lpstr>
      <vt:lpstr>Segoe Semibold</vt:lpstr>
      <vt:lpstr>Segoe UI</vt:lpstr>
      <vt:lpstr>Segoe UI Light</vt:lpstr>
      <vt:lpstr>Segoe WP Semibold</vt:lpstr>
      <vt:lpstr>Wingdings</vt:lpstr>
      <vt:lpstr>TechEd_2012_Template_16x9</vt:lpstr>
      <vt:lpstr>White with Consolas font for code slides</vt:lpstr>
      <vt:lpstr>MS1444_Windows Azure Template 16x9_r08b</vt:lpstr>
      <vt:lpstr>1_White with Consolas font for code slides</vt:lpstr>
      <vt:lpstr>US_CIO_Enterprise_Summit_Template_16x9_Blue</vt:lpstr>
      <vt:lpstr>1_MS1444_Windows Azure Template 16x9_r08b</vt:lpstr>
      <vt:lpstr>2_MS1444_Windows Azure Template 16x9_r08b</vt:lpstr>
      <vt:lpstr>3_MS1444_Windows Azure Template 16x9_r08b</vt:lpstr>
      <vt:lpstr>4_MS1444_Windows Azure Template 16x9_r08b</vt:lpstr>
      <vt:lpstr>5_MS1444_Windows Azure Template 16x9_r08b</vt:lpstr>
      <vt:lpstr>Azure_PPT_template 1</vt:lpstr>
      <vt:lpstr>Deploying SharePoint Farms on Windows Azure Virtual Machines</vt:lpstr>
      <vt:lpstr>Agenda</vt:lpstr>
      <vt:lpstr>Motivations and Scenarios</vt:lpstr>
      <vt:lpstr>SharePoint Cloud Continuum</vt:lpstr>
      <vt:lpstr>SharePoint Workloads</vt:lpstr>
      <vt:lpstr>SharePoint Support on Windows Azure</vt:lpstr>
      <vt:lpstr>Migration Approaches</vt:lpstr>
      <vt:lpstr>Migration Types</vt:lpstr>
      <vt:lpstr>Migration Approaches</vt:lpstr>
      <vt:lpstr>Migrating to Windows Azure</vt:lpstr>
      <vt:lpstr>Migration Considerations</vt:lpstr>
      <vt:lpstr>SharePoint Farm Architectures</vt:lpstr>
      <vt:lpstr>Three-Tier SharePoint Farm</vt:lpstr>
      <vt:lpstr>Hybrid Solutions</vt:lpstr>
      <vt:lpstr>Sample SharePoint Farm Configuration</vt:lpstr>
      <vt:lpstr>SharePoint O365 + Windows Azure App Integration </vt:lpstr>
      <vt:lpstr>SharePoint Application scenarios</vt:lpstr>
      <vt:lpstr>Automation</vt:lpstr>
      <vt:lpstr>PowerShell</vt:lpstr>
      <vt:lpstr>Exporting and Importing a Farm</vt:lpstr>
      <vt:lpstr>Deploy Virtual Machine Example</vt:lpstr>
      <vt:lpstr>Deploy Virtual Machine Example</vt:lpstr>
      <vt:lpstr>Deploy Virtual Machine Example</vt:lpstr>
      <vt:lpstr>Deploy Virtual Machine Example</vt:lpstr>
      <vt:lpstr>Deploy Virtual Machine Example</vt:lpstr>
      <vt:lpstr>Additional Resources</vt:lpstr>
      <vt:lpstr>PowerPoint Presentation</vt:lpstr>
    </vt:vector>
  </TitlesOfParts>
  <Manager>&lt;Content Manager Name Here&gt;</Manager>
  <Company>Microsoft Corporation</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Deploying SharePoint Farms on Windows Azure Virtual Machines</dc:title>
  <dc:subject>TechEd 2012</dc:subject>
  <dc:creator>Michael Washam</dc:creator>
  <cp:keywords>TechEd 2012</cp:keywords>
  <dc:description>Understanding how to deploy SharePoint on Windows Azure Virtual Machines
by Michael Washammwasham@microsoft.com</dc:description>
  <cp:lastModifiedBy>Micah LaNasa</cp:lastModifiedBy>
  <cp:revision>50</cp:revision>
  <cp:lastPrinted>2010-05-11T05:02:34Z</cp:lastPrinted>
  <dcterms:created xsi:type="dcterms:W3CDTF">2012-03-23T02:48:52Z</dcterms:created>
  <dcterms:modified xsi:type="dcterms:W3CDTF">2013-02-19T00:01:35Z</dcterms:modified>
  <cp:version>1.0.2</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0x010100A99F27CD9CAEDD41A6CEC353FC7BFA92</vt:lpwstr>
  </property>
  <property fmtid="{D5CDD505-2E9C-101B-9397-08002B2CF9AE}" pid="3" name="Product">
    <vt:lpwstr/>
  </property>
  <property fmtid="{D5CDD505-2E9C-101B-9397-08002B2CF9AE}" pid="4" name="Event Venue">
    <vt:lpwstr>232;#Orange County Convention Center Orlando, FL|bd993e89-aa48-4695-84e0-3b53e88b1a79</vt:lpwstr>
  </property>
  <property fmtid="{D5CDD505-2E9C-101B-9397-08002B2CF9AE}" pid="5" name="Event Location">
    <vt:lpwstr>231;#Orlando|99ded043-d247-43a1-9b7a-028ecd66d1eb</vt:lpwstr>
  </property>
  <property fmtid="{D5CDD505-2E9C-101B-9397-08002B2CF9AE}" pid="6" name="Event1">
    <vt:lpwstr>126;#TechEd|ac8fad57-eb30-43a8-b5bd-05dcf2cf2246</vt:lpwstr>
  </property>
  <property fmtid="{D5CDD505-2E9C-101B-9397-08002B2CF9AE}" pid="7" name="Audience">
    <vt:lpwstr/>
  </property>
</Properties>
</file>